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7"/>
  </p:notesMasterIdLst>
  <p:sldIdLst>
    <p:sldId id="256" r:id="rId2"/>
    <p:sldId id="258" r:id="rId3"/>
    <p:sldId id="257" r:id="rId4"/>
    <p:sldId id="261" r:id="rId5"/>
    <p:sldId id="265" r:id="rId6"/>
    <p:sldId id="264" r:id="rId7"/>
    <p:sldId id="297" r:id="rId8"/>
    <p:sldId id="267" r:id="rId9"/>
    <p:sldId id="298" r:id="rId10"/>
    <p:sldId id="299" r:id="rId11"/>
    <p:sldId id="262" r:id="rId12"/>
    <p:sldId id="263" r:id="rId13"/>
    <p:sldId id="272" r:id="rId14"/>
    <p:sldId id="300" r:id="rId15"/>
    <p:sldId id="270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      <p15:guide id="1" pos="538">
          <p15:clr>
            <a:srgbClr val="9AA0A6"/>
          </p15:clr>
        </p15:guide>
        <p15:guide id="2" pos="5222">
          <p15:clr>
            <a:srgbClr val="9AA0A6"/>
          </p15:clr>
        </p15:guide>
        <p15:guide id="3" orient="horz" pos="27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275809D5-C9FA-4EC7-A9E3-C110379641F5}">
  <a:tblStyle styleId="{275809D5-C9FA-4EC7-A9E3-C110379641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132" autoAdjust="0"/>
    <p:restoredTop sz="94660"/>
  </p:normalViewPr>
  <p:slideViewPr>
    <p:cSldViewPr snapToGrid="0">
      <p:cViewPr>
        <p:scale>
          <a:sx n="58" d="100"/>
          <a:sy n="58" d="100"/>
        </p:scale>
        <p:origin x="-2058" y="-630"/>
      </p:cViewPr>
      <p:guideLst>
        <p:guide orient="horz" pos="2723"/>
        <p:guide pos="538"/>
        <p:guide pos="52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703521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f55da46cf_2_20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f55da46cf_2_20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a0fffe372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a0fffe372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8e02560640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8e02560640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9f55da46cf_2_20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9f55da46cf_2_20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f55da46cf_2_20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f55da46cf_2_20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9f55da46cf_2_209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9f55da46cf_2_209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8ca35c373a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8ca35c373a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ca35c373a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ca35c373a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8e02560640_0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8e02560640_0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f55da46cf_2_20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f55da46cf_2_20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e02560640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e02560640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e02560640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e02560640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71ed4eea8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71ed4eea8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8e02560640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8e02560640_0_4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019600" y="1253538"/>
            <a:ext cx="5105100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Raleway ExtraBold"/>
              <a:buNone/>
              <a:defRPr sz="5000"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 u="sng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435775" y="3454663"/>
            <a:ext cx="42723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7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-5">
            <a:off x="-211175" y="-88329"/>
            <a:ext cx="10974530" cy="131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 rotWithShape="1">
          <a:blip r:embed="rId2">
            <a:alphaModFix/>
          </a:blip>
          <a:srcRect t="-60" b="-50"/>
          <a:stretch/>
        </p:blipFill>
        <p:spPr>
          <a:xfrm rot="5" flipH="1">
            <a:off x="-1574725" y="3918221"/>
            <a:ext cx="10974530" cy="13136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21"/>
          <p:cNvSpPr txBox="1">
            <a:spLocks noGrp="1"/>
          </p:cNvSpPr>
          <p:nvPr>
            <p:ph type="title"/>
          </p:nvPr>
        </p:nvSpPr>
        <p:spPr>
          <a:xfrm>
            <a:off x="4301488" y="3113065"/>
            <a:ext cx="3382500" cy="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1"/>
          <p:cNvSpPr txBox="1">
            <a:spLocks noGrp="1"/>
          </p:cNvSpPr>
          <p:nvPr>
            <p:ph type="subTitle" idx="1"/>
          </p:nvPr>
        </p:nvSpPr>
        <p:spPr>
          <a:xfrm>
            <a:off x="2647613" y="2045538"/>
            <a:ext cx="5258700" cy="101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R="22860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1"/>
          <p:cNvSpPr txBox="1">
            <a:spLocks noGrp="1"/>
          </p:cNvSpPr>
          <p:nvPr>
            <p:ph type="title" idx="2"/>
          </p:nvPr>
        </p:nvSpPr>
        <p:spPr>
          <a:xfrm>
            <a:off x="1237688" y="2002216"/>
            <a:ext cx="1787700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4_1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 rotWithShape="1">
          <a:blip r:embed="rId3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37075" y="1423800"/>
            <a:ext cx="7669800" cy="31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AutoNum type="arabicPeriod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rabicPeriod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uli"/>
              <a:buAutoNum type="alphaLcPeriod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Muli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>
            <a:spLocks noGrp="1"/>
          </p:cNvSpPr>
          <p:nvPr>
            <p:ph type="subTitle" idx="1"/>
          </p:nvPr>
        </p:nvSpPr>
        <p:spPr>
          <a:xfrm>
            <a:off x="6299325" y="1682875"/>
            <a:ext cx="2112600" cy="261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8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2559725" y="1553400"/>
            <a:ext cx="4024500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3935812">
            <a:off x="7137719" y="2542142"/>
            <a:ext cx="4494606" cy="4891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2700000">
            <a:off x="-2383084" y="3289638"/>
            <a:ext cx="4563393" cy="4127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5400000" flipH="1">
            <a:off x="-2622366" y="-4796974"/>
            <a:ext cx="6616178" cy="5984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0"/>
          <p:cNvPicPr preferRelativeResize="0"/>
          <p:nvPr/>
        </p:nvPicPr>
        <p:blipFill rotWithShape="1">
          <a:blip r:embed="rId3">
            <a:alphaModFix/>
          </a:blip>
          <a:srcRect l="9" r="9"/>
          <a:stretch/>
        </p:blipFill>
        <p:spPr>
          <a:xfrm rot="-8100000">
            <a:off x="6250564" y="-2482419"/>
            <a:ext cx="4563393" cy="412739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4572000" y="1503150"/>
            <a:ext cx="1657200" cy="1680000"/>
          </a:xfrm>
          <a:prstGeom prst="rect">
            <a:avLst/>
          </a:prstGeom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Raleway Black"/>
              <a:buNone/>
              <a:defRPr sz="24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title" hasCustomPrompt="1"/>
          </p:nvPr>
        </p:nvSpPr>
        <p:spPr>
          <a:xfrm>
            <a:off x="10737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title" idx="2" hasCustomPrompt="1"/>
          </p:nvPr>
        </p:nvSpPr>
        <p:spPr>
          <a:xfrm>
            <a:off x="10737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3" hasCustomPrompt="1"/>
          </p:nvPr>
        </p:nvSpPr>
        <p:spPr>
          <a:xfrm>
            <a:off x="7110300" y="1815602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4" hasCustomPrompt="1"/>
          </p:nvPr>
        </p:nvSpPr>
        <p:spPr>
          <a:xfrm>
            <a:off x="7110300" y="3088425"/>
            <a:ext cx="960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5500" u="sng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0"/>
              <a:buFont typeface="Open Sans"/>
              <a:buNone/>
              <a:defRPr sz="14000" b="1" u="none">
                <a:solidFill>
                  <a:schemeClr val="accent3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ctrTitle" idx="5"/>
          </p:nvPr>
        </p:nvSpPr>
        <p:spPr>
          <a:xfrm>
            <a:off x="21065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 idx="6"/>
          </p:nvPr>
        </p:nvSpPr>
        <p:spPr>
          <a:xfrm>
            <a:off x="21065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ctrTitle" idx="8"/>
          </p:nvPr>
        </p:nvSpPr>
        <p:spPr>
          <a:xfrm>
            <a:off x="4785649" y="165637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9"/>
          </p:nvPr>
        </p:nvSpPr>
        <p:spPr>
          <a:xfrm>
            <a:off x="47856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ctrTitle" idx="13"/>
          </p:nvPr>
        </p:nvSpPr>
        <p:spPr>
          <a:xfrm>
            <a:off x="4785649" y="29292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3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2">
            <a:alphaModFix/>
          </a:blip>
          <a:srcRect t="19" b="9"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720000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1"/>
          </p:nvPr>
        </p:nvSpPr>
        <p:spPr>
          <a:xfrm>
            <a:off x="7200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ctrTitle" idx="2"/>
          </p:nvPr>
        </p:nvSpPr>
        <p:spPr>
          <a:xfrm>
            <a:off x="3620861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3"/>
          </p:nvPr>
        </p:nvSpPr>
        <p:spPr>
          <a:xfrm>
            <a:off x="3620862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ctrTitle" idx="4"/>
          </p:nvPr>
        </p:nvSpPr>
        <p:spPr>
          <a:xfrm>
            <a:off x="6521698" y="3242575"/>
            <a:ext cx="19023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subTitle" idx="5"/>
          </p:nvPr>
        </p:nvSpPr>
        <p:spPr>
          <a:xfrm>
            <a:off x="6521700" y="3618227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6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52" y="0"/>
            <a:ext cx="9142089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4" flipH="1">
            <a:off x="3371754" y="1685822"/>
            <a:ext cx="2400496" cy="261255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>
            <a:spLocks noGrp="1"/>
          </p:cNvSpPr>
          <p:nvPr>
            <p:ph type="ctrTitle"/>
          </p:nvPr>
        </p:nvSpPr>
        <p:spPr>
          <a:xfrm>
            <a:off x="1079236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1"/>
          </p:nvPr>
        </p:nvSpPr>
        <p:spPr>
          <a:xfrm>
            <a:off x="1079238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ctrTitle" idx="2"/>
          </p:nvPr>
        </p:nvSpPr>
        <p:spPr>
          <a:xfrm>
            <a:off x="5812961" y="19355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3"/>
          </p:nvPr>
        </p:nvSpPr>
        <p:spPr>
          <a:xfrm>
            <a:off x="5812963" y="23228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ctrTitle" idx="4"/>
          </p:nvPr>
        </p:nvSpPr>
        <p:spPr>
          <a:xfrm>
            <a:off x="1079236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1079238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ctrTitle" idx="6"/>
          </p:nvPr>
        </p:nvSpPr>
        <p:spPr>
          <a:xfrm>
            <a:off x="5812961" y="3204799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7"/>
          </p:nvPr>
        </p:nvSpPr>
        <p:spPr>
          <a:xfrm>
            <a:off x="5812963" y="3592000"/>
            <a:ext cx="22518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title" idx="8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Raleway Black"/>
              <a:buNone/>
              <a:defRPr sz="3500"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u="sng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sz="18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9" r:id="rId7"/>
    <p:sldLayoutId id="2147483661" r:id="rId8"/>
    <p:sldLayoutId id="2147483662" r:id="rId9"/>
    <p:sldLayoutId id="2147483665" r:id="rId10"/>
    <p:sldLayoutId id="2147483667" r:id="rId11"/>
    <p:sldLayoutId id="2147483670" r:id="rId12"/>
    <p:sldLayoutId id="214748367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>
            <a:spLocks noGrp="1"/>
          </p:cNvSpPr>
          <p:nvPr>
            <p:ph type="ctrTitle"/>
          </p:nvPr>
        </p:nvSpPr>
        <p:spPr>
          <a:xfrm>
            <a:off x="1529741" y="1330792"/>
            <a:ext cx="6699857" cy="22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800" dirty="0" smtClean="0"/>
              <a:t>PHISHING </a:t>
            </a:r>
            <a:r>
              <a:rPr lang="en" sz="5400" dirty="0" smtClean="0">
                <a:solidFill>
                  <a:schemeClr val="accent2"/>
                </a:solidFill>
              </a:rPr>
              <a:t>ATTACK</a:t>
            </a:r>
            <a:endParaRPr sz="8800" dirty="0">
              <a:solidFill>
                <a:schemeClr val="accent2"/>
              </a:solidFill>
            </a:endParaRPr>
          </a:p>
        </p:txBody>
      </p:sp>
      <p:sp>
        <p:nvSpPr>
          <p:cNvPr id="4" name="Google Shape;153;p28"/>
          <p:cNvSpPr txBox="1">
            <a:spLocks/>
          </p:cNvSpPr>
          <p:nvPr/>
        </p:nvSpPr>
        <p:spPr>
          <a:xfrm>
            <a:off x="2539189" y="2251792"/>
            <a:ext cx="42723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sz="1800" dirty="0" smtClean="0"/>
              <a:t>Protecting </a:t>
            </a:r>
            <a:r>
              <a:rPr lang="en-US" sz="1800" dirty="0"/>
              <a:t>Yourself from Phishing Attacks</a:t>
            </a:r>
            <a:endParaRPr lang="en-US" dirty="0"/>
          </a:p>
        </p:txBody>
      </p:sp>
      <p:sp>
        <p:nvSpPr>
          <p:cNvPr id="5" name="Google Shape;153;p28"/>
          <p:cNvSpPr txBox="1">
            <a:spLocks/>
          </p:cNvSpPr>
          <p:nvPr/>
        </p:nvSpPr>
        <p:spPr>
          <a:xfrm>
            <a:off x="2424889" y="3186541"/>
            <a:ext cx="42723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17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/>
            <a:r>
              <a:rPr lang="en-US" sz="1800" dirty="0"/>
              <a:t> Recognizing and Avoiding Phishing Emails, Websites, and Social Engineering Tactics</a:t>
            </a:r>
          </a:p>
          <a:p>
            <a:pPr marL="0" indent="0"/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7"/>
          <p:cNvGrpSpPr/>
          <p:nvPr/>
        </p:nvGrpSpPr>
        <p:grpSpPr>
          <a:xfrm>
            <a:off x="852865" y="1682870"/>
            <a:ext cx="3418255" cy="2615449"/>
            <a:chOff x="852866" y="1682902"/>
            <a:chExt cx="3586837" cy="2744437"/>
          </a:xfrm>
        </p:grpSpPr>
        <p:sp>
          <p:nvSpPr>
            <p:cNvPr id="280" name="Google Shape;280;p37"/>
            <p:cNvSpPr/>
            <p:nvPr/>
          </p:nvSpPr>
          <p:spPr>
            <a:xfrm>
              <a:off x="2023863" y="3958357"/>
              <a:ext cx="1241771" cy="468983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1" name="Google Shape;281;p37"/>
            <p:cNvSpPr/>
            <p:nvPr/>
          </p:nvSpPr>
          <p:spPr>
            <a:xfrm>
              <a:off x="852866" y="1682902"/>
              <a:ext cx="3586837" cy="2250430"/>
            </a:xfrm>
            <a:prstGeom prst="roundRect">
              <a:avLst>
                <a:gd name="adj" fmla="val 3282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953057" y="1774005"/>
              <a:ext cx="3389528" cy="2066841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" name="Google Shape;283;p37"/>
            <p:cNvCxnSpPr/>
            <p:nvPr/>
          </p:nvCxnSpPr>
          <p:spPr>
            <a:xfrm>
              <a:off x="2037283" y="4382941"/>
              <a:ext cx="1223706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37"/>
          <p:cNvSpPr/>
          <p:nvPr/>
        </p:nvSpPr>
        <p:spPr>
          <a:xfrm>
            <a:off x="4550865" y="2310263"/>
            <a:ext cx="997030" cy="198813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 l="3781" r="3771"/>
          <a:stretch/>
        </p:blipFill>
        <p:spPr>
          <a:xfrm>
            <a:off x="951103" y="1768050"/>
            <a:ext cx="3221846" cy="196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4">
            <a:alphaModFix/>
          </a:blip>
          <a:srcRect l="34120" r="34120"/>
          <a:stretch/>
        </p:blipFill>
        <p:spPr>
          <a:xfrm>
            <a:off x="4581516" y="2475690"/>
            <a:ext cx="935693" cy="16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>
            <a:spLocks noGrp="1"/>
          </p:cNvSpPr>
          <p:nvPr>
            <p:ph type="subTitle" idx="1"/>
          </p:nvPr>
        </p:nvSpPr>
        <p:spPr>
          <a:xfrm>
            <a:off x="5874783" y="1441357"/>
            <a:ext cx="2730374" cy="2615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Never Share Passwords via Email.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Use Two-Factor </a:t>
            </a:r>
            <a:r>
              <a:rPr lang="en-US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Authentication</a:t>
            </a:r>
          </a:p>
          <a:p>
            <a:pPr marL="0" indent="0">
              <a:buNone/>
            </a:pPr>
            <a:endParaRPr lang="en-US"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Verify </a:t>
            </a: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Requests for Sensitive Information.</a:t>
            </a:r>
          </a:p>
          <a:p>
            <a:pPr marL="0" lvl="0" indent="0">
              <a:buNone/>
            </a:pPr>
            <a:endParaRPr lang="en-US" dirty="0" smtClean="0"/>
          </a:p>
          <a:p>
            <a:pPr marL="0" lv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Be Cautious with Personal Information Sharing.</a:t>
            </a:r>
          </a:p>
          <a:p>
            <a:pPr marL="0" lvl="0" indent="0">
              <a:buNone/>
            </a:pP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710865" y="30634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Protecting Personal Information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03" y="1769691"/>
            <a:ext cx="3221846" cy="195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5668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4"/>
          <p:cNvSpPr txBox="1">
            <a:spLocks noGrp="1"/>
          </p:cNvSpPr>
          <p:nvPr>
            <p:ph type="title"/>
          </p:nvPr>
        </p:nvSpPr>
        <p:spPr>
          <a:xfrm>
            <a:off x="1531024" y="1635042"/>
            <a:ext cx="6584276" cy="20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2"/>
                </a:solidFill>
              </a:rPr>
              <a:t>Case studies</a:t>
            </a:r>
            <a:endParaRPr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>
            <a:spLocks noGrp="1"/>
          </p:cNvSpPr>
          <p:nvPr>
            <p:ph type="title"/>
          </p:nvPr>
        </p:nvSpPr>
        <p:spPr>
          <a:xfrm>
            <a:off x="711271" y="649246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CASE STUDIES</a:t>
            </a:r>
            <a:endParaRPr dirty="0"/>
          </a:p>
        </p:txBody>
      </p:sp>
      <p:sp>
        <p:nvSpPr>
          <p:cNvPr id="244" name="Google Shape;244;p35"/>
          <p:cNvSpPr/>
          <p:nvPr/>
        </p:nvSpPr>
        <p:spPr>
          <a:xfrm>
            <a:off x="4335256" y="1578178"/>
            <a:ext cx="216015" cy="208185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4313664" y="2880938"/>
            <a:ext cx="237607" cy="173424"/>
          </a:xfrm>
          <a:custGeom>
            <a:avLst/>
            <a:gdLst/>
            <a:ahLst/>
            <a:cxnLst/>
            <a:rect l="l" t="t" r="r" b="b"/>
            <a:pathLst>
              <a:path w="10014" h="7309" extrusionOk="0">
                <a:moveTo>
                  <a:pt x="8149" y="1134"/>
                </a:moveTo>
                <a:cubicBezTo>
                  <a:pt x="8294" y="1134"/>
                  <a:pt x="8439" y="1189"/>
                  <a:pt x="8549" y="1300"/>
                </a:cubicBezTo>
                <a:cubicBezTo>
                  <a:pt x="8769" y="1520"/>
                  <a:pt x="8769" y="1879"/>
                  <a:pt x="8549" y="2100"/>
                </a:cubicBezTo>
                <a:lnTo>
                  <a:pt x="4639" y="6007"/>
                </a:lnTo>
                <a:cubicBezTo>
                  <a:pt x="4527" y="6120"/>
                  <a:pt x="4377" y="6177"/>
                  <a:pt x="4227" y="6177"/>
                </a:cubicBezTo>
                <a:cubicBezTo>
                  <a:pt x="4081" y="6177"/>
                  <a:pt x="3937" y="6123"/>
                  <a:pt x="3830" y="6016"/>
                </a:cubicBezTo>
                <a:lnTo>
                  <a:pt x="1547" y="3748"/>
                </a:lnTo>
                <a:cubicBezTo>
                  <a:pt x="1296" y="3534"/>
                  <a:pt x="1281" y="3151"/>
                  <a:pt x="1514" y="2918"/>
                </a:cubicBezTo>
                <a:cubicBezTo>
                  <a:pt x="1626" y="2806"/>
                  <a:pt x="1771" y="2750"/>
                  <a:pt x="1916" y="2750"/>
                </a:cubicBezTo>
                <a:cubicBezTo>
                  <a:pt x="2074" y="2750"/>
                  <a:pt x="2232" y="2817"/>
                  <a:pt x="2344" y="2948"/>
                </a:cubicBezTo>
                <a:lnTo>
                  <a:pt x="3784" y="4388"/>
                </a:lnTo>
                <a:cubicBezTo>
                  <a:pt x="3793" y="4401"/>
                  <a:pt x="3805" y="4410"/>
                  <a:pt x="3817" y="4419"/>
                </a:cubicBezTo>
                <a:cubicBezTo>
                  <a:pt x="3817" y="4422"/>
                  <a:pt x="3820" y="4422"/>
                  <a:pt x="3823" y="4425"/>
                </a:cubicBezTo>
                <a:cubicBezTo>
                  <a:pt x="3934" y="4535"/>
                  <a:pt x="4078" y="4590"/>
                  <a:pt x="4222" y="4590"/>
                </a:cubicBezTo>
                <a:cubicBezTo>
                  <a:pt x="4367" y="4590"/>
                  <a:pt x="4512" y="4535"/>
                  <a:pt x="4624" y="4425"/>
                </a:cubicBezTo>
                <a:lnTo>
                  <a:pt x="7749" y="1300"/>
                </a:lnTo>
                <a:cubicBezTo>
                  <a:pt x="7859" y="1189"/>
                  <a:pt x="8004" y="1134"/>
                  <a:pt x="8149" y="1134"/>
                </a:cubicBezTo>
                <a:close/>
                <a:moveTo>
                  <a:pt x="8146" y="1"/>
                </a:moveTo>
                <a:cubicBezTo>
                  <a:pt x="7712" y="1"/>
                  <a:pt x="7279" y="166"/>
                  <a:pt x="6949" y="496"/>
                </a:cubicBezTo>
                <a:lnTo>
                  <a:pt x="6946" y="496"/>
                </a:lnTo>
                <a:lnTo>
                  <a:pt x="4219" y="3223"/>
                </a:lnTo>
                <a:lnTo>
                  <a:pt x="3144" y="2148"/>
                </a:lnTo>
                <a:cubicBezTo>
                  <a:pt x="2808" y="1779"/>
                  <a:pt x="2348" y="1594"/>
                  <a:pt x="1887" y="1594"/>
                </a:cubicBezTo>
                <a:cubicBezTo>
                  <a:pt x="1453" y="1594"/>
                  <a:pt x="1019" y="1758"/>
                  <a:pt x="686" y="2091"/>
                </a:cubicBezTo>
                <a:cubicBezTo>
                  <a:pt x="1" y="2776"/>
                  <a:pt x="28" y="3896"/>
                  <a:pt x="747" y="4549"/>
                </a:cubicBezTo>
                <a:lnTo>
                  <a:pt x="3029" y="6819"/>
                </a:lnTo>
                <a:cubicBezTo>
                  <a:pt x="3344" y="7131"/>
                  <a:pt x="3768" y="7308"/>
                  <a:pt x="4214" y="7308"/>
                </a:cubicBezTo>
                <a:cubicBezTo>
                  <a:pt x="4218" y="7308"/>
                  <a:pt x="4221" y="7308"/>
                  <a:pt x="4225" y="7308"/>
                </a:cubicBezTo>
                <a:cubicBezTo>
                  <a:pt x="4678" y="7308"/>
                  <a:pt x="5116" y="7127"/>
                  <a:pt x="5439" y="6807"/>
                </a:cubicBezTo>
                <a:lnTo>
                  <a:pt x="9349" y="2900"/>
                </a:lnTo>
                <a:cubicBezTo>
                  <a:pt x="10013" y="2236"/>
                  <a:pt x="10013" y="1161"/>
                  <a:pt x="9349" y="499"/>
                </a:cubicBezTo>
                <a:cubicBezTo>
                  <a:pt x="9017" y="167"/>
                  <a:pt x="8581" y="1"/>
                  <a:pt x="814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4324459" y="3873721"/>
            <a:ext cx="216015" cy="208185"/>
          </a:xfrm>
          <a:custGeom>
            <a:avLst/>
            <a:gdLst/>
            <a:ahLst/>
            <a:cxnLst/>
            <a:rect l="l" t="t" r="r" b="b"/>
            <a:pathLst>
              <a:path w="9104" h="8774" extrusionOk="0">
                <a:moveTo>
                  <a:pt x="7232" y="1143"/>
                </a:moveTo>
                <a:cubicBezTo>
                  <a:pt x="7377" y="1143"/>
                  <a:pt x="7522" y="1198"/>
                  <a:pt x="7633" y="1308"/>
                </a:cubicBezTo>
                <a:cubicBezTo>
                  <a:pt x="7851" y="1528"/>
                  <a:pt x="7854" y="1882"/>
                  <a:pt x="7639" y="2102"/>
                </a:cubicBezTo>
                <a:lnTo>
                  <a:pt x="5755" y="3986"/>
                </a:lnTo>
                <a:cubicBezTo>
                  <a:pt x="5532" y="4210"/>
                  <a:pt x="5532" y="4566"/>
                  <a:pt x="5755" y="4789"/>
                </a:cubicBezTo>
                <a:lnTo>
                  <a:pt x="7639" y="6673"/>
                </a:lnTo>
                <a:cubicBezTo>
                  <a:pt x="7854" y="6894"/>
                  <a:pt x="7851" y="7247"/>
                  <a:pt x="7633" y="7468"/>
                </a:cubicBezTo>
                <a:cubicBezTo>
                  <a:pt x="7522" y="7577"/>
                  <a:pt x="7377" y="7633"/>
                  <a:pt x="7232" y="7633"/>
                </a:cubicBezTo>
                <a:cubicBezTo>
                  <a:pt x="7090" y="7633"/>
                  <a:pt x="6948" y="7580"/>
                  <a:pt x="6839" y="7474"/>
                </a:cubicBezTo>
                <a:lnTo>
                  <a:pt x="6830" y="7468"/>
                </a:lnTo>
                <a:lnTo>
                  <a:pt x="4946" y="5650"/>
                </a:lnTo>
                <a:cubicBezTo>
                  <a:pt x="4836" y="5544"/>
                  <a:pt x="4695" y="5491"/>
                  <a:pt x="4554" y="5491"/>
                </a:cubicBezTo>
                <a:cubicBezTo>
                  <a:pt x="4412" y="5491"/>
                  <a:pt x="4271" y="5544"/>
                  <a:pt x="4161" y="5650"/>
                </a:cubicBezTo>
                <a:lnTo>
                  <a:pt x="2277" y="7468"/>
                </a:lnTo>
                <a:lnTo>
                  <a:pt x="2268" y="7474"/>
                </a:lnTo>
                <a:cubicBezTo>
                  <a:pt x="2159" y="7580"/>
                  <a:pt x="2017" y="7633"/>
                  <a:pt x="1875" y="7633"/>
                </a:cubicBezTo>
                <a:cubicBezTo>
                  <a:pt x="1730" y="7633"/>
                  <a:pt x="1585" y="7577"/>
                  <a:pt x="1474" y="7468"/>
                </a:cubicBezTo>
                <a:cubicBezTo>
                  <a:pt x="1256" y="7247"/>
                  <a:pt x="1253" y="6894"/>
                  <a:pt x="1468" y="6673"/>
                </a:cubicBezTo>
                <a:lnTo>
                  <a:pt x="3352" y="4789"/>
                </a:lnTo>
                <a:cubicBezTo>
                  <a:pt x="3575" y="4566"/>
                  <a:pt x="3575" y="4210"/>
                  <a:pt x="3352" y="3986"/>
                </a:cubicBezTo>
                <a:lnTo>
                  <a:pt x="1468" y="2102"/>
                </a:lnTo>
                <a:cubicBezTo>
                  <a:pt x="1253" y="1882"/>
                  <a:pt x="1256" y="1528"/>
                  <a:pt x="1474" y="1308"/>
                </a:cubicBezTo>
                <a:cubicBezTo>
                  <a:pt x="1585" y="1198"/>
                  <a:pt x="1730" y="1143"/>
                  <a:pt x="1875" y="1143"/>
                </a:cubicBezTo>
                <a:cubicBezTo>
                  <a:pt x="2017" y="1143"/>
                  <a:pt x="2159" y="1196"/>
                  <a:pt x="2268" y="1302"/>
                </a:cubicBezTo>
                <a:lnTo>
                  <a:pt x="2277" y="1308"/>
                </a:lnTo>
                <a:lnTo>
                  <a:pt x="4161" y="3126"/>
                </a:lnTo>
                <a:cubicBezTo>
                  <a:pt x="4271" y="3231"/>
                  <a:pt x="4412" y="3284"/>
                  <a:pt x="4554" y="3284"/>
                </a:cubicBezTo>
                <a:cubicBezTo>
                  <a:pt x="4695" y="3284"/>
                  <a:pt x="4836" y="3231"/>
                  <a:pt x="4946" y="3126"/>
                </a:cubicBezTo>
                <a:lnTo>
                  <a:pt x="6830" y="1308"/>
                </a:lnTo>
                <a:lnTo>
                  <a:pt x="6839" y="1302"/>
                </a:lnTo>
                <a:cubicBezTo>
                  <a:pt x="6948" y="1196"/>
                  <a:pt x="7090" y="1143"/>
                  <a:pt x="7232" y="1143"/>
                </a:cubicBezTo>
                <a:close/>
                <a:moveTo>
                  <a:pt x="1865" y="0"/>
                </a:moveTo>
                <a:cubicBezTo>
                  <a:pt x="1430" y="0"/>
                  <a:pt x="995" y="166"/>
                  <a:pt x="664" y="499"/>
                </a:cubicBezTo>
                <a:cubicBezTo>
                  <a:pt x="0" y="1163"/>
                  <a:pt x="3" y="2241"/>
                  <a:pt x="667" y="2902"/>
                </a:cubicBezTo>
                <a:lnTo>
                  <a:pt x="2153" y="4388"/>
                </a:lnTo>
                <a:lnTo>
                  <a:pt x="667" y="5873"/>
                </a:lnTo>
                <a:cubicBezTo>
                  <a:pt x="0" y="6535"/>
                  <a:pt x="0" y="7610"/>
                  <a:pt x="661" y="8274"/>
                </a:cubicBezTo>
                <a:cubicBezTo>
                  <a:pt x="995" y="8607"/>
                  <a:pt x="1431" y="8774"/>
                  <a:pt x="1868" y="8774"/>
                </a:cubicBezTo>
                <a:cubicBezTo>
                  <a:pt x="2301" y="8774"/>
                  <a:pt x="2734" y="8609"/>
                  <a:pt x="3065" y="8280"/>
                </a:cubicBezTo>
                <a:lnTo>
                  <a:pt x="4554" y="6846"/>
                </a:lnTo>
                <a:lnTo>
                  <a:pt x="6042" y="8280"/>
                </a:lnTo>
                <a:cubicBezTo>
                  <a:pt x="6373" y="8609"/>
                  <a:pt x="6806" y="8774"/>
                  <a:pt x="7239" y="8774"/>
                </a:cubicBezTo>
                <a:cubicBezTo>
                  <a:pt x="7675" y="8774"/>
                  <a:pt x="8111" y="8607"/>
                  <a:pt x="8443" y="8274"/>
                </a:cubicBezTo>
                <a:cubicBezTo>
                  <a:pt x="9104" y="7610"/>
                  <a:pt x="9104" y="6535"/>
                  <a:pt x="8440" y="5873"/>
                </a:cubicBezTo>
                <a:lnTo>
                  <a:pt x="6957" y="4388"/>
                </a:lnTo>
                <a:lnTo>
                  <a:pt x="8440" y="2902"/>
                </a:lnTo>
                <a:cubicBezTo>
                  <a:pt x="8760" y="2585"/>
                  <a:pt x="8938" y="2153"/>
                  <a:pt x="8938" y="1703"/>
                </a:cubicBezTo>
                <a:cubicBezTo>
                  <a:pt x="8938" y="1018"/>
                  <a:pt x="8524" y="399"/>
                  <a:pt x="7893" y="133"/>
                </a:cubicBezTo>
                <a:cubicBezTo>
                  <a:pt x="7682" y="46"/>
                  <a:pt x="7460" y="3"/>
                  <a:pt x="7239" y="3"/>
                </a:cubicBezTo>
                <a:cubicBezTo>
                  <a:pt x="6799" y="3"/>
                  <a:pt x="6366" y="174"/>
                  <a:pt x="6042" y="496"/>
                </a:cubicBezTo>
                <a:lnTo>
                  <a:pt x="4554" y="1930"/>
                </a:lnTo>
                <a:lnTo>
                  <a:pt x="3065" y="496"/>
                </a:lnTo>
                <a:cubicBezTo>
                  <a:pt x="2733" y="165"/>
                  <a:pt x="2299" y="0"/>
                  <a:pt x="186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40474" y="1500090"/>
            <a:ext cx="4572000" cy="310854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Executive </a:t>
            </a:r>
            <a:r>
              <a:rPr lang="en-US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Impersonation </a:t>
            </a: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for Sensitive Data: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Attack: Cybercriminals posed as high-level executives, requesting sensitive data from employees under the guise of urgent projects.</a:t>
            </a:r>
          </a:p>
          <a:p>
            <a:pPr lvl="0"/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Impact: Confidential company information was exposed</a:t>
            </a:r>
          </a:p>
          <a:p>
            <a:pPr lvl="0"/>
            <a:endParaRPr lang="en-US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Lessons Learned:</a:t>
            </a:r>
            <a:endParaRPr lang="en-US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Communication Protocols: Define and enforce clear communication protocols for sensitive information requests, including verification measures.</a:t>
            </a:r>
          </a:p>
          <a:p>
            <a:pPr lvl="0"/>
            <a:endParaRPr lang="en-US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Role-Based Training</a:t>
            </a:r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: Tailor phishing awareness training to different roles within the organization, emphasizing the potential for targeted attacks.</a:t>
            </a:r>
            <a:endParaRPr lang="en-US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7" y="1298587"/>
            <a:ext cx="3786187" cy="351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4"/>
          <p:cNvSpPr/>
          <p:nvPr/>
        </p:nvSpPr>
        <p:spPr>
          <a:xfrm>
            <a:off x="1928225" y="1667738"/>
            <a:ext cx="903000" cy="12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4"/>
          <p:cNvSpPr/>
          <p:nvPr/>
        </p:nvSpPr>
        <p:spPr>
          <a:xfrm>
            <a:off x="1928225" y="2737388"/>
            <a:ext cx="903000" cy="12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4"/>
          <p:cNvSpPr/>
          <p:nvPr/>
        </p:nvSpPr>
        <p:spPr>
          <a:xfrm>
            <a:off x="1928225" y="3783138"/>
            <a:ext cx="903000" cy="126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1942894" y="1681300"/>
            <a:ext cx="630900" cy="98700"/>
          </a:xfrm>
          <a:prstGeom prst="roundRect">
            <a:avLst>
              <a:gd name="adj" fmla="val 306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title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CASE STUDIES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9" name="Google Shape;389;p44"/>
          <p:cNvGrpSpPr/>
          <p:nvPr/>
        </p:nvGrpSpPr>
        <p:grpSpPr>
          <a:xfrm>
            <a:off x="4578567" y="1326850"/>
            <a:ext cx="3032542" cy="2777666"/>
            <a:chOff x="3055650" y="1520725"/>
            <a:chExt cx="3032542" cy="2777666"/>
          </a:xfrm>
        </p:grpSpPr>
        <p:sp>
          <p:nvSpPr>
            <p:cNvPr id="390" name="Google Shape;390;p44"/>
            <p:cNvSpPr/>
            <p:nvPr/>
          </p:nvSpPr>
          <p:spPr>
            <a:xfrm>
              <a:off x="4072104" y="2505514"/>
              <a:ext cx="1014438" cy="730958"/>
            </a:xfrm>
            <a:custGeom>
              <a:avLst/>
              <a:gdLst/>
              <a:ahLst/>
              <a:cxnLst/>
              <a:rect l="l" t="t" r="r" b="b"/>
              <a:pathLst>
                <a:path w="66249" h="47736" fill="none" extrusionOk="0">
                  <a:moveTo>
                    <a:pt x="1" y="5838"/>
                  </a:moveTo>
                  <a:cubicBezTo>
                    <a:pt x="1" y="5838"/>
                    <a:pt x="1" y="1"/>
                    <a:pt x="5838" y="1"/>
                  </a:cubicBezTo>
                  <a:lnTo>
                    <a:pt x="60411" y="1"/>
                  </a:lnTo>
                  <a:cubicBezTo>
                    <a:pt x="60411" y="1"/>
                    <a:pt x="66248" y="1"/>
                    <a:pt x="66248" y="5838"/>
                  </a:cubicBezTo>
                  <a:lnTo>
                    <a:pt x="66248" y="41898"/>
                  </a:lnTo>
                  <a:cubicBezTo>
                    <a:pt x="66248" y="41898"/>
                    <a:pt x="66248" y="47735"/>
                    <a:pt x="60411" y="47735"/>
                  </a:cubicBezTo>
                  <a:lnTo>
                    <a:pt x="5838" y="47735"/>
                  </a:lnTo>
                  <a:cubicBezTo>
                    <a:pt x="5838" y="47735"/>
                    <a:pt x="1" y="47735"/>
                    <a:pt x="1" y="41898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4161500" y="2594910"/>
              <a:ext cx="835649" cy="552169"/>
            </a:xfrm>
            <a:custGeom>
              <a:avLst/>
              <a:gdLst/>
              <a:ahLst/>
              <a:cxnLst/>
              <a:rect l="l" t="t" r="r" b="b"/>
              <a:pathLst>
                <a:path w="54573" h="36060" fill="none" extrusionOk="0">
                  <a:moveTo>
                    <a:pt x="0" y="0"/>
                  </a:moveTo>
                  <a:lnTo>
                    <a:pt x="54573" y="0"/>
                  </a:lnTo>
                  <a:lnTo>
                    <a:pt x="54573" y="36060"/>
                  </a:lnTo>
                  <a:lnTo>
                    <a:pt x="0" y="36060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3923985" y="3236971"/>
              <a:ext cx="1304548" cy="113404"/>
            </a:xfrm>
            <a:custGeom>
              <a:avLst/>
              <a:gdLst/>
              <a:ahLst/>
              <a:cxnLst/>
              <a:rect l="l" t="t" r="r" b="b"/>
              <a:pathLst>
                <a:path w="85195" h="7406" fill="none" extrusionOk="0">
                  <a:moveTo>
                    <a:pt x="82059" y="7406"/>
                  </a:moveTo>
                  <a:lnTo>
                    <a:pt x="3136" y="7406"/>
                  </a:lnTo>
                  <a:cubicBezTo>
                    <a:pt x="1401" y="7406"/>
                    <a:pt x="0" y="5971"/>
                    <a:pt x="0" y="4270"/>
                  </a:cubicBezTo>
                  <a:lnTo>
                    <a:pt x="0" y="3136"/>
                  </a:lnTo>
                  <a:cubicBezTo>
                    <a:pt x="0" y="1435"/>
                    <a:pt x="1401" y="0"/>
                    <a:pt x="3136" y="0"/>
                  </a:cubicBezTo>
                  <a:lnTo>
                    <a:pt x="82059" y="0"/>
                  </a:lnTo>
                  <a:cubicBezTo>
                    <a:pt x="83760" y="0"/>
                    <a:pt x="85195" y="1435"/>
                    <a:pt x="85195" y="3136"/>
                  </a:cubicBezTo>
                  <a:lnTo>
                    <a:pt x="85195" y="4270"/>
                  </a:lnTo>
                  <a:cubicBezTo>
                    <a:pt x="85195" y="5971"/>
                    <a:pt x="83760" y="7406"/>
                    <a:pt x="82059" y="7406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4449577" y="2807389"/>
              <a:ext cx="260527" cy="234465"/>
            </a:xfrm>
            <a:custGeom>
              <a:avLst/>
              <a:gdLst/>
              <a:ahLst/>
              <a:cxnLst/>
              <a:rect l="l" t="t" r="r" b="b"/>
              <a:pathLst>
                <a:path w="17014" h="15312" fill="none" extrusionOk="0">
                  <a:moveTo>
                    <a:pt x="1" y="1702"/>
                  </a:moveTo>
                  <a:cubicBezTo>
                    <a:pt x="1" y="1702"/>
                    <a:pt x="1" y="1"/>
                    <a:pt x="1702" y="1"/>
                  </a:cubicBezTo>
                  <a:lnTo>
                    <a:pt x="15278" y="1"/>
                  </a:lnTo>
                  <a:cubicBezTo>
                    <a:pt x="15278" y="1"/>
                    <a:pt x="17013" y="1"/>
                    <a:pt x="17013" y="1702"/>
                  </a:cubicBezTo>
                  <a:lnTo>
                    <a:pt x="17013" y="13611"/>
                  </a:lnTo>
                  <a:cubicBezTo>
                    <a:pt x="17013" y="13611"/>
                    <a:pt x="17013" y="15312"/>
                    <a:pt x="15278" y="15312"/>
                  </a:cubicBezTo>
                  <a:lnTo>
                    <a:pt x="1702" y="15312"/>
                  </a:lnTo>
                  <a:cubicBezTo>
                    <a:pt x="1702" y="15312"/>
                    <a:pt x="1" y="15312"/>
                    <a:pt x="1" y="13611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4552769" y="2911591"/>
              <a:ext cx="52108" cy="52124"/>
            </a:xfrm>
            <a:custGeom>
              <a:avLst/>
              <a:gdLst/>
              <a:ahLst/>
              <a:cxnLst/>
              <a:rect l="l" t="t" r="r" b="b"/>
              <a:pathLst>
                <a:path w="3403" h="3404" fill="none" extrusionOk="0">
                  <a:moveTo>
                    <a:pt x="3402" y="1702"/>
                  </a:moveTo>
                  <a:cubicBezTo>
                    <a:pt x="3402" y="2636"/>
                    <a:pt x="2669" y="3403"/>
                    <a:pt x="1701" y="3403"/>
                  </a:cubicBezTo>
                  <a:cubicBezTo>
                    <a:pt x="767" y="3403"/>
                    <a:pt x="0" y="2636"/>
                    <a:pt x="0" y="1702"/>
                  </a:cubicBezTo>
                  <a:cubicBezTo>
                    <a:pt x="0" y="768"/>
                    <a:pt x="767" y="1"/>
                    <a:pt x="1701" y="1"/>
                  </a:cubicBezTo>
                  <a:cubicBezTo>
                    <a:pt x="2669" y="1"/>
                    <a:pt x="3402" y="768"/>
                    <a:pt x="3402" y="1702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4578816" y="2872268"/>
              <a:ext cx="15" cy="39338"/>
            </a:xfrm>
            <a:custGeom>
              <a:avLst/>
              <a:gdLst/>
              <a:ahLst/>
              <a:cxnLst/>
              <a:rect l="l" t="t" r="r" b="b"/>
              <a:pathLst>
                <a:path w="1" h="2569" fill="none" extrusionOk="0">
                  <a:moveTo>
                    <a:pt x="0" y="0"/>
                  </a:moveTo>
                  <a:lnTo>
                    <a:pt x="0" y="2569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4501165" y="2660800"/>
              <a:ext cx="155805" cy="146602"/>
            </a:xfrm>
            <a:custGeom>
              <a:avLst/>
              <a:gdLst/>
              <a:ahLst/>
              <a:cxnLst/>
              <a:rect l="l" t="t" r="r" b="b"/>
              <a:pathLst>
                <a:path w="10175" h="9574" fill="none" extrusionOk="0">
                  <a:moveTo>
                    <a:pt x="10175" y="9574"/>
                  </a:moveTo>
                  <a:lnTo>
                    <a:pt x="10175" y="5071"/>
                  </a:lnTo>
                  <a:cubicBezTo>
                    <a:pt x="10175" y="2269"/>
                    <a:pt x="7907" y="0"/>
                    <a:pt x="5071" y="0"/>
                  </a:cubicBezTo>
                  <a:cubicBezTo>
                    <a:pt x="2303" y="0"/>
                    <a:pt x="1" y="2235"/>
                    <a:pt x="1" y="5071"/>
                  </a:cubicBezTo>
                  <a:lnTo>
                    <a:pt x="1" y="9574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3473977" y="3283965"/>
              <a:ext cx="241616" cy="422426"/>
            </a:xfrm>
            <a:custGeom>
              <a:avLst/>
              <a:gdLst/>
              <a:ahLst/>
              <a:cxnLst/>
              <a:rect l="l" t="t" r="r" b="b"/>
              <a:pathLst>
                <a:path w="15779" h="27587" fill="none" extrusionOk="0">
                  <a:moveTo>
                    <a:pt x="15779" y="27587"/>
                  </a:moveTo>
                  <a:cubicBezTo>
                    <a:pt x="8707" y="19714"/>
                    <a:pt x="3270" y="10341"/>
                    <a:pt x="1" y="0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4322911" y="4062922"/>
              <a:ext cx="490368" cy="27072"/>
            </a:xfrm>
            <a:custGeom>
              <a:avLst/>
              <a:gdLst/>
              <a:ahLst/>
              <a:cxnLst/>
              <a:rect l="l" t="t" r="r" b="b"/>
              <a:pathLst>
                <a:path w="32024" h="1768" fill="none" extrusionOk="0">
                  <a:moveTo>
                    <a:pt x="32023" y="200"/>
                  </a:moveTo>
                  <a:cubicBezTo>
                    <a:pt x="27020" y="1234"/>
                    <a:pt x="21849" y="1768"/>
                    <a:pt x="16512" y="1768"/>
                  </a:cubicBezTo>
                  <a:cubicBezTo>
                    <a:pt x="10841" y="1768"/>
                    <a:pt x="5337" y="1168"/>
                    <a:pt x="0" y="0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5426724" y="3292127"/>
              <a:ext cx="248767" cy="424478"/>
            </a:xfrm>
            <a:custGeom>
              <a:avLst/>
              <a:gdLst/>
              <a:ahLst/>
              <a:cxnLst/>
              <a:rect l="l" t="t" r="r" b="b"/>
              <a:pathLst>
                <a:path w="16246" h="27721" fill="none" extrusionOk="0">
                  <a:moveTo>
                    <a:pt x="16245" y="1"/>
                  </a:moveTo>
                  <a:cubicBezTo>
                    <a:pt x="12843" y="10408"/>
                    <a:pt x="7272" y="19849"/>
                    <a:pt x="0" y="27721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5431823" y="2159203"/>
              <a:ext cx="244173" cy="422441"/>
            </a:xfrm>
            <a:custGeom>
              <a:avLst/>
              <a:gdLst/>
              <a:ahLst/>
              <a:cxnLst/>
              <a:rect l="l" t="t" r="r" b="b"/>
              <a:pathLst>
                <a:path w="15946" h="27588" fill="none" extrusionOk="0">
                  <a:moveTo>
                    <a:pt x="1" y="1"/>
                  </a:moveTo>
                  <a:cubicBezTo>
                    <a:pt x="7139" y="7906"/>
                    <a:pt x="12643" y="17246"/>
                    <a:pt x="15945" y="27587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4331087" y="1779693"/>
              <a:ext cx="489847" cy="26062"/>
            </a:xfrm>
            <a:custGeom>
              <a:avLst/>
              <a:gdLst/>
              <a:ahLst/>
              <a:cxnLst/>
              <a:rect l="l" t="t" r="r" b="b"/>
              <a:pathLst>
                <a:path w="31990" h="1702" fill="none" extrusionOk="0">
                  <a:moveTo>
                    <a:pt x="0" y="1701"/>
                  </a:moveTo>
                  <a:cubicBezTo>
                    <a:pt x="5137" y="567"/>
                    <a:pt x="10508" y="0"/>
                    <a:pt x="15978" y="0"/>
                  </a:cubicBezTo>
                  <a:cubicBezTo>
                    <a:pt x="21482" y="0"/>
                    <a:pt x="26819" y="567"/>
                    <a:pt x="31990" y="1701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3476534" y="2158177"/>
              <a:ext cx="244173" cy="421415"/>
            </a:xfrm>
            <a:custGeom>
              <a:avLst/>
              <a:gdLst/>
              <a:ahLst/>
              <a:cxnLst/>
              <a:rect l="l" t="t" r="r" b="b"/>
              <a:pathLst>
                <a:path w="15946" h="27521" fill="none" extrusionOk="0">
                  <a:moveTo>
                    <a:pt x="1" y="27521"/>
                  </a:moveTo>
                  <a:cubicBezTo>
                    <a:pt x="3336" y="17180"/>
                    <a:pt x="8840" y="7840"/>
                    <a:pt x="15945" y="1"/>
                  </a:cubicBez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3631299" y="3579194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1" y="23351"/>
                  </a:moveTo>
                  <a:cubicBezTo>
                    <a:pt x="46701" y="36260"/>
                    <a:pt x="36260" y="46701"/>
                    <a:pt x="23351" y="46701"/>
                  </a:cubicBezTo>
                  <a:cubicBezTo>
                    <a:pt x="10475" y="46701"/>
                    <a:pt x="1" y="36260"/>
                    <a:pt x="1" y="23351"/>
                  </a:cubicBezTo>
                  <a:cubicBezTo>
                    <a:pt x="1" y="10475"/>
                    <a:pt x="10475" y="1"/>
                    <a:pt x="23351" y="1"/>
                  </a:cubicBezTo>
                  <a:cubicBezTo>
                    <a:pt x="36260" y="1"/>
                    <a:pt x="46701" y="10475"/>
                    <a:pt x="46701" y="23351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3854512" y="3751844"/>
              <a:ext cx="269209" cy="370333"/>
            </a:xfrm>
            <a:custGeom>
              <a:avLst/>
              <a:gdLst/>
              <a:ahLst/>
              <a:cxnLst/>
              <a:rect l="l" t="t" r="r" b="b"/>
              <a:pathLst>
                <a:path w="17581" h="24185" fill="none" extrusionOk="0">
                  <a:moveTo>
                    <a:pt x="1" y="15378"/>
                  </a:moveTo>
                  <a:cubicBezTo>
                    <a:pt x="1" y="20215"/>
                    <a:pt x="3904" y="24184"/>
                    <a:pt x="8774" y="24184"/>
                  </a:cubicBezTo>
                  <a:cubicBezTo>
                    <a:pt x="13611" y="24184"/>
                    <a:pt x="17580" y="20248"/>
                    <a:pt x="17580" y="15378"/>
                  </a:cubicBezTo>
                  <a:lnTo>
                    <a:pt x="17580" y="8807"/>
                  </a:lnTo>
                  <a:cubicBezTo>
                    <a:pt x="17580" y="3970"/>
                    <a:pt x="13677" y="0"/>
                    <a:pt x="8774" y="0"/>
                  </a:cubicBezTo>
                  <a:cubicBezTo>
                    <a:pt x="3937" y="0"/>
                    <a:pt x="1" y="3903"/>
                    <a:pt x="1" y="8807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3854512" y="3878006"/>
              <a:ext cx="268688" cy="117493"/>
            </a:xfrm>
            <a:custGeom>
              <a:avLst/>
              <a:gdLst/>
              <a:ahLst/>
              <a:cxnLst/>
              <a:rect l="l" t="t" r="r" b="b"/>
              <a:pathLst>
                <a:path w="17547" h="7673" fill="none" extrusionOk="0">
                  <a:moveTo>
                    <a:pt x="1" y="1"/>
                  </a:moveTo>
                  <a:lnTo>
                    <a:pt x="17547" y="1"/>
                  </a:lnTo>
                  <a:lnTo>
                    <a:pt x="17547" y="7673"/>
                  </a:lnTo>
                  <a:lnTo>
                    <a:pt x="1" y="7673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3863154" y="3894865"/>
              <a:ext cx="83790" cy="84295"/>
            </a:xfrm>
            <a:custGeom>
              <a:avLst/>
              <a:gdLst/>
              <a:ahLst/>
              <a:cxnLst/>
              <a:rect l="l" t="t" r="r" b="b"/>
              <a:pathLst>
                <a:path w="5472" h="5505" fill="none" extrusionOk="0">
                  <a:moveTo>
                    <a:pt x="1101" y="0"/>
                  </a:moveTo>
                  <a:lnTo>
                    <a:pt x="5471" y="3303"/>
                  </a:lnTo>
                  <a:cubicBezTo>
                    <a:pt x="5471" y="3303"/>
                    <a:pt x="4404" y="5504"/>
                    <a:pt x="2169" y="4370"/>
                  </a:cubicBezTo>
                  <a:cubicBezTo>
                    <a:pt x="1" y="3303"/>
                    <a:pt x="1" y="1068"/>
                    <a:pt x="1101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4031290" y="3894865"/>
              <a:ext cx="83269" cy="84295"/>
            </a:xfrm>
            <a:custGeom>
              <a:avLst/>
              <a:gdLst/>
              <a:ahLst/>
              <a:cxnLst/>
              <a:rect l="l" t="t" r="r" b="b"/>
              <a:pathLst>
                <a:path w="5438" h="5505" fill="none" extrusionOk="0">
                  <a:moveTo>
                    <a:pt x="4370" y="0"/>
                  </a:moveTo>
                  <a:lnTo>
                    <a:pt x="1" y="3303"/>
                  </a:lnTo>
                  <a:cubicBezTo>
                    <a:pt x="1" y="3303"/>
                    <a:pt x="1068" y="5504"/>
                    <a:pt x="3270" y="4370"/>
                  </a:cubicBezTo>
                  <a:cubicBezTo>
                    <a:pt x="5438" y="3303"/>
                    <a:pt x="5438" y="1068"/>
                    <a:pt x="4370" y="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3587382" y="1520725"/>
              <a:ext cx="743713" cy="637459"/>
            </a:xfrm>
            <a:custGeom>
              <a:avLst/>
              <a:gdLst/>
              <a:ahLst/>
              <a:cxnLst/>
              <a:rect l="l" t="t" r="r" b="b"/>
              <a:pathLst>
                <a:path w="48569" h="41630" fill="none" extrusionOk="0">
                  <a:moveTo>
                    <a:pt x="48568" y="18613"/>
                  </a:moveTo>
                  <a:cubicBezTo>
                    <a:pt x="48134" y="17379"/>
                    <a:pt x="47567" y="16178"/>
                    <a:pt x="46900" y="15011"/>
                  </a:cubicBezTo>
                  <a:cubicBezTo>
                    <a:pt x="40462" y="3836"/>
                    <a:pt x="26185" y="0"/>
                    <a:pt x="15011" y="6471"/>
                  </a:cubicBezTo>
                  <a:cubicBezTo>
                    <a:pt x="3836" y="12943"/>
                    <a:pt x="0" y="27186"/>
                    <a:pt x="6471" y="38361"/>
                  </a:cubicBezTo>
                  <a:cubicBezTo>
                    <a:pt x="7138" y="39528"/>
                    <a:pt x="7872" y="40629"/>
                    <a:pt x="8706" y="41630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3720694" y="1805740"/>
              <a:ext cx="670672" cy="522034"/>
            </a:xfrm>
            <a:custGeom>
              <a:avLst/>
              <a:gdLst/>
              <a:ahLst/>
              <a:cxnLst/>
              <a:rect l="l" t="t" r="r" b="b"/>
              <a:pathLst>
                <a:path w="43799" h="34092" fill="none" extrusionOk="0">
                  <a:moveTo>
                    <a:pt x="0" y="23017"/>
                  </a:moveTo>
                  <a:cubicBezTo>
                    <a:pt x="7139" y="31590"/>
                    <a:pt x="19648" y="34092"/>
                    <a:pt x="29655" y="28321"/>
                  </a:cubicBezTo>
                  <a:cubicBezTo>
                    <a:pt x="39662" y="22517"/>
                    <a:pt x="43798" y="10475"/>
                    <a:pt x="39862" y="0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44"/>
            <p:cNvGrpSpPr/>
            <p:nvPr/>
          </p:nvGrpSpPr>
          <p:grpSpPr>
            <a:xfrm>
              <a:off x="4038907" y="1833034"/>
              <a:ext cx="130264" cy="130280"/>
              <a:chOff x="4038907" y="1833034"/>
              <a:chExt cx="130264" cy="130280"/>
            </a:xfrm>
          </p:grpSpPr>
          <p:sp>
            <p:nvSpPr>
              <p:cNvPr id="411" name="Google Shape;411;p44"/>
              <p:cNvSpPr/>
              <p:nvPr/>
            </p:nvSpPr>
            <p:spPr>
              <a:xfrm>
                <a:off x="4038907" y="1876461"/>
                <a:ext cx="43442" cy="43426"/>
              </a:xfrm>
              <a:custGeom>
                <a:avLst/>
                <a:gdLst/>
                <a:ahLst/>
                <a:cxnLst/>
                <a:rect l="l" t="t" r="r" b="b"/>
                <a:pathLst>
                  <a:path w="2837" h="2836" fill="none" extrusionOk="0">
                    <a:moveTo>
                      <a:pt x="2836" y="1435"/>
                    </a:moveTo>
                    <a:cubicBezTo>
                      <a:pt x="2836" y="2202"/>
                      <a:pt x="2202" y="2836"/>
                      <a:pt x="1402" y="2836"/>
                    </a:cubicBezTo>
                    <a:cubicBezTo>
                      <a:pt x="635" y="2836"/>
                      <a:pt x="1" y="2202"/>
                      <a:pt x="1" y="1435"/>
                    </a:cubicBezTo>
                    <a:cubicBezTo>
                      <a:pt x="1" y="634"/>
                      <a:pt x="635" y="0"/>
                      <a:pt x="1402" y="0"/>
                    </a:cubicBezTo>
                    <a:cubicBezTo>
                      <a:pt x="2202" y="0"/>
                      <a:pt x="2836" y="634"/>
                      <a:pt x="2836" y="1435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44"/>
              <p:cNvSpPr/>
              <p:nvPr/>
            </p:nvSpPr>
            <p:spPr>
              <a:xfrm>
                <a:off x="4125745" y="1833034"/>
                <a:ext cx="43426" cy="4344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37" fill="none" extrusionOk="0">
                    <a:moveTo>
                      <a:pt x="2836" y="1435"/>
                    </a:moveTo>
                    <a:cubicBezTo>
                      <a:pt x="2836" y="2202"/>
                      <a:pt x="2202" y="2836"/>
                      <a:pt x="1401" y="2836"/>
                    </a:cubicBezTo>
                    <a:cubicBezTo>
                      <a:pt x="634" y="2836"/>
                      <a:pt x="0" y="2202"/>
                      <a:pt x="0" y="1435"/>
                    </a:cubicBezTo>
                    <a:cubicBezTo>
                      <a:pt x="0" y="635"/>
                      <a:pt x="634" y="1"/>
                      <a:pt x="1401" y="1"/>
                    </a:cubicBezTo>
                    <a:cubicBezTo>
                      <a:pt x="2202" y="1"/>
                      <a:pt x="2836" y="635"/>
                      <a:pt x="2836" y="1435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44"/>
              <p:cNvSpPr/>
              <p:nvPr/>
            </p:nvSpPr>
            <p:spPr>
              <a:xfrm>
                <a:off x="4125745" y="1919872"/>
                <a:ext cx="43426" cy="43442"/>
              </a:xfrm>
              <a:custGeom>
                <a:avLst/>
                <a:gdLst/>
                <a:ahLst/>
                <a:cxnLst/>
                <a:rect l="l" t="t" r="r" b="b"/>
                <a:pathLst>
                  <a:path w="2836" h="2837" fill="none" extrusionOk="0">
                    <a:moveTo>
                      <a:pt x="2836" y="1435"/>
                    </a:moveTo>
                    <a:cubicBezTo>
                      <a:pt x="2836" y="2202"/>
                      <a:pt x="2202" y="2836"/>
                      <a:pt x="1401" y="2836"/>
                    </a:cubicBezTo>
                    <a:cubicBezTo>
                      <a:pt x="634" y="2836"/>
                      <a:pt x="0" y="2202"/>
                      <a:pt x="0" y="1435"/>
                    </a:cubicBezTo>
                    <a:cubicBezTo>
                      <a:pt x="0" y="634"/>
                      <a:pt x="634" y="1"/>
                      <a:pt x="1401" y="1"/>
                    </a:cubicBezTo>
                    <a:cubicBezTo>
                      <a:pt x="2202" y="1"/>
                      <a:pt x="2836" y="634"/>
                      <a:pt x="2836" y="1435"/>
                    </a:cubicBezTo>
                    <a:close/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44"/>
              <p:cNvSpPr/>
              <p:nvPr/>
            </p:nvSpPr>
            <p:spPr>
              <a:xfrm>
                <a:off x="4079776" y="1864195"/>
                <a:ext cx="48541" cy="24531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1602" fill="none" extrusionOk="0">
                    <a:moveTo>
                      <a:pt x="0" y="1602"/>
                    </a:moveTo>
                    <a:lnTo>
                      <a:pt x="3169" y="1"/>
                    </a:lnTo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44"/>
              <p:cNvSpPr/>
              <p:nvPr/>
            </p:nvSpPr>
            <p:spPr>
              <a:xfrm>
                <a:off x="4079776" y="1908127"/>
                <a:ext cx="48541" cy="24025"/>
              </a:xfrm>
              <a:custGeom>
                <a:avLst/>
                <a:gdLst/>
                <a:ahLst/>
                <a:cxnLst/>
                <a:rect l="l" t="t" r="r" b="b"/>
                <a:pathLst>
                  <a:path w="3170" h="1569" fill="none" extrusionOk="0">
                    <a:moveTo>
                      <a:pt x="3169" y="1568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dk1"/>
              </a:solidFill>
              <a:ln w="28575" cap="rnd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6" name="Google Shape;416;p44"/>
            <p:cNvSpPr/>
            <p:nvPr/>
          </p:nvSpPr>
          <p:spPr>
            <a:xfrm>
              <a:off x="3772283" y="1779693"/>
              <a:ext cx="447462" cy="287584"/>
            </a:xfrm>
            <a:custGeom>
              <a:avLst/>
              <a:gdLst/>
              <a:ahLst/>
              <a:cxnLst/>
              <a:rect l="l" t="t" r="r" b="b"/>
              <a:pathLst>
                <a:path w="29222" h="18781" fill="none" extrusionOk="0">
                  <a:moveTo>
                    <a:pt x="34" y="1868"/>
                  </a:moveTo>
                  <a:cubicBezTo>
                    <a:pt x="34" y="1868"/>
                    <a:pt x="34" y="0"/>
                    <a:pt x="1902" y="0"/>
                  </a:cubicBezTo>
                  <a:lnTo>
                    <a:pt x="27320" y="0"/>
                  </a:lnTo>
                  <a:cubicBezTo>
                    <a:pt x="27320" y="0"/>
                    <a:pt x="29221" y="0"/>
                    <a:pt x="29221" y="1868"/>
                  </a:cubicBezTo>
                  <a:lnTo>
                    <a:pt x="29221" y="16912"/>
                  </a:lnTo>
                  <a:cubicBezTo>
                    <a:pt x="29221" y="16912"/>
                    <a:pt x="29221" y="18780"/>
                    <a:pt x="27320" y="18780"/>
                  </a:cubicBezTo>
                  <a:lnTo>
                    <a:pt x="1902" y="18780"/>
                  </a:lnTo>
                  <a:cubicBezTo>
                    <a:pt x="1902" y="18780"/>
                    <a:pt x="0" y="18780"/>
                    <a:pt x="0" y="16912"/>
                  </a:cubicBezTo>
                  <a:lnTo>
                    <a:pt x="0" y="1868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3838374" y="1836975"/>
              <a:ext cx="155810" cy="172138"/>
            </a:xfrm>
            <a:custGeom>
              <a:avLst/>
              <a:gdLst/>
              <a:ahLst/>
              <a:cxnLst/>
              <a:rect l="l" t="t" r="r" b="b"/>
              <a:pathLst>
                <a:path w="11309" h="13178" fill="none" extrusionOk="0">
                  <a:moveTo>
                    <a:pt x="0" y="1"/>
                  </a:moveTo>
                  <a:lnTo>
                    <a:pt x="11308" y="1"/>
                  </a:lnTo>
                  <a:lnTo>
                    <a:pt x="11308" y="13177"/>
                  </a:lnTo>
                  <a:lnTo>
                    <a:pt x="0" y="13177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3877431" y="1874020"/>
              <a:ext cx="78146" cy="74090"/>
            </a:xfrm>
            <a:custGeom>
              <a:avLst/>
              <a:gdLst/>
              <a:ahLst/>
              <a:cxnLst/>
              <a:rect l="l" t="t" r="r" b="b"/>
              <a:pathLst>
                <a:path w="5672" h="5672" fill="none" extrusionOk="0">
                  <a:moveTo>
                    <a:pt x="5671" y="2836"/>
                  </a:moveTo>
                  <a:cubicBezTo>
                    <a:pt x="5671" y="4403"/>
                    <a:pt x="4404" y="5671"/>
                    <a:pt x="2836" y="5671"/>
                  </a:cubicBezTo>
                  <a:cubicBezTo>
                    <a:pt x="1268" y="5671"/>
                    <a:pt x="1" y="4403"/>
                    <a:pt x="1" y="2836"/>
                  </a:cubicBezTo>
                  <a:cubicBezTo>
                    <a:pt x="1" y="1268"/>
                    <a:pt x="1268" y="0"/>
                    <a:pt x="2836" y="0"/>
                  </a:cubicBezTo>
                  <a:cubicBezTo>
                    <a:pt x="4404" y="0"/>
                    <a:pt x="5671" y="1268"/>
                    <a:pt x="5671" y="2836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3865032" y="1948098"/>
              <a:ext cx="103869" cy="61877"/>
            </a:xfrm>
            <a:custGeom>
              <a:avLst/>
              <a:gdLst/>
              <a:ahLst/>
              <a:cxnLst/>
              <a:rect l="l" t="t" r="r" b="b"/>
              <a:pathLst>
                <a:path w="7539" h="4737" fill="none" extrusionOk="0">
                  <a:moveTo>
                    <a:pt x="7505" y="3769"/>
                  </a:moveTo>
                  <a:cubicBezTo>
                    <a:pt x="7505" y="1668"/>
                    <a:pt x="5838" y="0"/>
                    <a:pt x="3736" y="0"/>
                  </a:cubicBezTo>
                  <a:cubicBezTo>
                    <a:pt x="1668" y="0"/>
                    <a:pt x="0" y="1668"/>
                    <a:pt x="0" y="3769"/>
                  </a:cubicBezTo>
                  <a:lnTo>
                    <a:pt x="0" y="4737"/>
                  </a:lnTo>
                  <a:lnTo>
                    <a:pt x="7539" y="4737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4031756" y="2008790"/>
              <a:ext cx="144060" cy="15"/>
            </a:xfrm>
            <a:custGeom>
              <a:avLst/>
              <a:gdLst/>
              <a:ahLst/>
              <a:cxnLst/>
              <a:rect l="l" t="t" r="r" b="b"/>
              <a:pathLst>
                <a:path w="9408" h="1" fill="none" extrusionOk="0">
                  <a:moveTo>
                    <a:pt x="1" y="0"/>
                  </a:moveTo>
                  <a:lnTo>
                    <a:pt x="9407" y="0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5373083" y="2581634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1" y="23350"/>
                  </a:moveTo>
                  <a:cubicBezTo>
                    <a:pt x="46701" y="36226"/>
                    <a:pt x="36260" y="46700"/>
                    <a:pt x="23351" y="46700"/>
                  </a:cubicBezTo>
                  <a:cubicBezTo>
                    <a:pt x="10475" y="46700"/>
                    <a:pt x="1" y="36226"/>
                    <a:pt x="1" y="23350"/>
                  </a:cubicBezTo>
                  <a:cubicBezTo>
                    <a:pt x="1" y="10441"/>
                    <a:pt x="10475" y="0"/>
                    <a:pt x="23351" y="0"/>
                  </a:cubicBezTo>
                  <a:cubicBezTo>
                    <a:pt x="36260" y="0"/>
                    <a:pt x="46701" y="10441"/>
                    <a:pt x="46701" y="2335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5594765" y="2868685"/>
              <a:ext cx="257449" cy="231403"/>
            </a:xfrm>
            <a:custGeom>
              <a:avLst/>
              <a:gdLst/>
              <a:ahLst/>
              <a:cxnLst/>
              <a:rect l="l" t="t" r="r" b="b"/>
              <a:pathLst>
                <a:path w="16813" h="15112" fill="none" extrusionOk="0">
                  <a:moveTo>
                    <a:pt x="1" y="1669"/>
                  </a:moveTo>
                  <a:cubicBezTo>
                    <a:pt x="1" y="1669"/>
                    <a:pt x="1" y="1"/>
                    <a:pt x="1668" y="1"/>
                  </a:cubicBezTo>
                  <a:lnTo>
                    <a:pt x="15145" y="1"/>
                  </a:lnTo>
                  <a:cubicBezTo>
                    <a:pt x="15145" y="1"/>
                    <a:pt x="16813" y="1"/>
                    <a:pt x="16813" y="1669"/>
                  </a:cubicBezTo>
                  <a:lnTo>
                    <a:pt x="16813" y="13444"/>
                  </a:lnTo>
                  <a:cubicBezTo>
                    <a:pt x="16813" y="13444"/>
                    <a:pt x="16813" y="15112"/>
                    <a:pt x="15145" y="15112"/>
                  </a:cubicBezTo>
                  <a:lnTo>
                    <a:pt x="1668" y="15112"/>
                  </a:lnTo>
                  <a:cubicBezTo>
                    <a:pt x="1668" y="15112"/>
                    <a:pt x="1" y="15112"/>
                    <a:pt x="1" y="13444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5594765" y="2868685"/>
              <a:ext cx="257449" cy="231403"/>
            </a:xfrm>
            <a:custGeom>
              <a:avLst/>
              <a:gdLst/>
              <a:ahLst/>
              <a:cxnLst/>
              <a:rect l="l" t="t" r="r" b="b"/>
              <a:pathLst>
                <a:path w="16813" h="15112" fill="none" extrusionOk="0">
                  <a:moveTo>
                    <a:pt x="1" y="1669"/>
                  </a:moveTo>
                  <a:cubicBezTo>
                    <a:pt x="1" y="1669"/>
                    <a:pt x="1" y="1"/>
                    <a:pt x="1668" y="1"/>
                  </a:cubicBezTo>
                  <a:lnTo>
                    <a:pt x="15145" y="1"/>
                  </a:lnTo>
                  <a:cubicBezTo>
                    <a:pt x="15145" y="1"/>
                    <a:pt x="16813" y="1"/>
                    <a:pt x="16813" y="1669"/>
                  </a:cubicBezTo>
                  <a:lnTo>
                    <a:pt x="16813" y="13444"/>
                  </a:lnTo>
                  <a:cubicBezTo>
                    <a:pt x="16813" y="13444"/>
                    <a:pt x="16813" y="15112"/>
                    <a:pt x="15145" y="15112"/>
                  </a:cubicBezTo>
                  <a:lnTo>
                    <a:pt x="1668" y="15112"/>
                  </a:lnTo>
                  <a:cubicBezTo>
                    <a:pt x="1668" y="15112"/>
                    <a:pt x="1" y="15112"/>
                    <a:pt x="1" y="13444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5544202" y="2939690"/>
              <a:ext cx="358573" cy="89410"/>
            </a:xfrm>
            <a:custGeom>
              <a:avLst/>
              <a:gdLst/>
              <a:ahLst/>
              <a:cxnLst/>
              <a:rect l="l" t="t" r="r" b="b"/>
              <a:pathLst>
                <a:path w="23417" h="5839" fill="none" extrusionOk="0">
                  <a:moveTo>
                    <a:pt x="0" y="1"/>
                  </a:moveTo>
                  <a:lnTo>
                    <a:pt x="23417" y="1"/>
                  </a:lnTo>
                  <a:lnTo>
                    <a:pt x="23417" y="5838"/>
                  </a:lnTo>
                  <a:lnTo>
                    <a:pt x="0" y="5838"/>
                  </a:ln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5806123" y="2963750"/>
              <a:ext cx="41303" cy="41298"/>
            </a:xfrm>
            <a:custGeom>
              <a:avLst/>
              <a:gdLst/>
              <a:ahLst/>
              <a:cxnLst/>
              <a:rect l="l" t="t" r="r" b="b"/>
              <a:pathLst>
                <a:path w="2169" h="2169" fill="none" extrusionOk="0">
                  <a:moveTo>
                    <a:pt x="2168" y="1068"/>
                  </a:moveTo>
                  <a:cubicBezTo>
                    <a:pt x="2168" y="1668"/>
                    <a:pt x="1701" y="2168"/>
                    <a:pt x="1101" y="2168"/>
                  </a:cubicBezTo>
                  <a:cubicBezTo>
                    <a:pt x="500" y="2168"/>
                    <a:pt x="0" y="1668"/>
                    <a:pt x="0" y="1068"/>
                  </a:cubicBezTo>
                  <a:cubicBezTo>
                    <a:pt x="0" y="467"/>
                    <a:pt x="500" y="0"/>
                    <a:pt x="1101" y="0"/>
                  </a:cubicBezTo>
                  <a:cubicBezTo>
                    <a:pt x="1701" y="0"/>
                    <a:pt x="2168" y="467"/>
                    <a:pt x="2168" y="1068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5703224" y="2963750"/>
              <a:ext cx="41303" cy="41298"/>
            </a:xfrm>
            <a:custGeom>
              <a:avLst/>
              <a:gdLst/>
              <a:ahLst/>
              <a:cxnLst/>
              <a:rect l="l" t="t" r="r" b="b"/>
              <a:pathLst>
                <a:path w="2169" h="2169" fill="none" extrusionOk="0">
                  <a:moveTo>
                    <a:pt x="2168" y="1068"/>
                  </a:moveTo>
                  <a:cubicBezTo>
                    <a:pt x="2168" y="1668"/>
                    <a:pt x="1668" y="2168"/>
                    <a:pt x="1068" y="2168"/>
                  </a:cubicBezTo>
                  <a:cubicBezTo>
                    <a:pt x="501" y="2168"/>
                    <a:pt x="0" y="1668"/>
                    <a:pt x="0" y="1068"/>
                  </a:cubicBezTo>
                  <a:cubicBezTo>
                    <a:pt x="0" y="467"/>
                    <a:pt x="501" y="0"/>
                    <a:pt x="1068" y="0"/>
                  </a:cubicBezTo>
                  <a:cubicBezTo>
                    <a:pt x="1668" y="0"/>
                    <a:pt x="2168" y="467"/>
                    <a:pt x="2168" y="1068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5599050" y="2963750"/>
              <a:ext cx="41303" cy="41298"/>
            </a:xfrm>
            <a:custGeom>
              <a:avLst/>
              <a:gdLst/>
              <a:ahLst/>
              <a:cxnLst/>
              <a:rect l="l" t="t" r="r" b="b"/>
              <a:pathLst>
                <a:path w="2169" h="2169" fill="none" extrusionOk="0">
                  <a:moveTo>
                    <a:pt x="2169" y="1068"/>
                  </a:moveTo>
                  <a:cubicBezTo>
                    <a:pt x="2169" y="1668"/>
                    <a:pt x="1702" y="2168"/>
                    <a:pt x="1101" y="2168"/>
                  </a:cubicBezTo>
                  <a:cubicBezTo>
                    <a:pt x="501" y="2168"/>
                    <a:pt x="1" y="1668"/>
                    <a:pt x="1" y="1068"/>
                  </a:cubicBezTo>
                  <a:cubicBezTo>
                    <a:pt x="1" y="467"/>
                    <a:pt x="501" y="0"/>
                    <a:pt x="1101" y="0"/>
                  </a:cubicBezTo>
                  <a:cubicBezTo>
                    <a:pt x="1702" y="0"/>
                    <a:pt x="2169" y="467"/>
                    <a:pt x="2169" y="1068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5544202" y="2939690"/>
              <a:ext cx="358573" cy="89410"/>
            </a:xfrm>
            <a:custGeom>
              <a:avLst/>
              <a:gdLst/>
              <a:ahLst/>
              <a:cxnLst/>
              <a:rect l="l" t="t" r="r" b="b"/>
              <a:pathLst>
                <a:path w="23417" h="5839" fill="none" extrusionOk="0">
                  <a:moveTo>
                    <a:pt x="0" y="1"/>
                  </a:moveTo>
                  <a:lnTo>
                    <a:pt x="23417" y="1"/>
                  </a:lnTo>
                  <a:lnTo>
                    <a:pt x="23417" y="5838"/>
                  </a:lnTo>
                  <a:lnTo>
                    <a:pt x="0" y="5838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5647379" y="2723123"/>
              <a:ext cx="153247" cy="145071"/>
            </a:xfrm>
            <a:custGeom>
              <a:avLst/>
              <a:gdLst/>
              <a:ahLst/>
              <a:cxnLst/>
              <a:rect l="l" t="t" r="r" b="b"/>
              <a:pathLst>
                <a:path w="10008" h="9474" fill="none" extrusionOk="0">
                  <a:moveTo>
                    <a:pt x="10008" y="9473"/>
                  </a:moveTo>
                  <a:lnTo>
                    <a:pt x="10008" y="5004"/>
                  </a:lnTo>
                  <a:cubicBezTo>
                    <a:pt x="10008" y="2202"/>
                    <a:pt x="7739" y="0"/>
                    <a:pt x="5004" y="0"/>
                  </a:cubicBezTo>
                  <a:cubicBezTo>
                    <a:pt x="2202" y="0"/>
                    <a:pt x="0" y="2268"/>
                    <a:pt x="0" y="5004"/>
                  </a:cubicBezTo>
                  <a:lnTo>
                    <a:pt x="0" y="9473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4790284" y="3583282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0" y="23351"/>
                  </a:moveTo>
                  <a:cubicBezTo>
                    <a:pt x="46700" y="36227"/>
                    <a:pt x="36259" y="46701"/>
                    <a:pt x="23350" y="46701"/>
                  </a:cubicBezTo>
                  <a:cubicBezTo>
                    <a:pt x="10441" y="46701"/>
                    <a:pt x="0" y="36227"/>
                    <a:pt x="0" y="23351"/>
                  </a:cubicBezTo>
                  <a:cubicBezTo>
                    <a:pt x="0" y="10441"/>
                    <a:pt x="10441" y="1"/>
                    <a:pt x="23350" y="1"/>
                  </a:cubicBezTo>
                  <a:cubicBezTo>
                    <a:pt x="36259" y="1"/>
                    <a:pt x="46700" y="10441"/>
                    <a:pt x="46700" y="23351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4946580" y="3792193"/>
              <a:ext cx="402504" cy="289115"/>
            </a:xfrm>
            <a:custGeom>
              <a:avLst/>
              <a:gdLst/>
              <a:ahLst/>
              <a:cxnLst/>
              <a:rect l="l" t="t" r="r" b="b"/>
              <a:pathLst>
                <a:path w="26286" h="18881" fill="none" extrusionOk="0">
                  <a:moveTo>
                    <a:pt x="0" y="1869"/>
                  </a:moveTo>
                  <a:cubicBezTo>
                    <a:pt x="0" y="1869"/>
                    <a:pt x="0" y="1"/>
                    <a:pt x="1902" y="1"/>
                  </a:cubicBezTo>
                  <a:lnTo>
                    <a:pt x="24418" y="1"/>
                  </a:lnTo>
                  <a:cubicBezTo>
                    <a:pt x="24418" y="1"/>
                    <a:pt x="26286" y="1"/>
                    <a:pt x="26286" y="1869"/>
                  </a:cubicBezTo>
                  <a:lnTo>
                    <a:pt x="26286" y="17013"/>
                  </a:lnTo>
                  <a:cubicBezTo>
                    <a:pt x="26286" y="17013"/>
                    <a:pt x="26286" y="18881"/>
                    <a:pt x="24418" y="18881"/>
                  </a:cubicBezTo>
                  <a:lnTo>
                    <a:pt x="1902" y="18881"/>
                  </a:lnTo>
                  <a:cubicBezTo>
                    <a:pt x="1902" y="18881"/>
                    <a:pt x="0" y="18881"/>
                    <a:pt x="0" y="17013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4946580" y="3862678"/>
              <a:ext cx="402504" cy="15"/>
            </a:xfrm>
            <a:custGeom>
              <a:avLst/>
              <a:gdLst/>
              <a:ahLst/>
              <a:cxnLst/>
              <a:rect l="l" t="t" r="r" b="b"/>
              <a:pathLst>
                <a:path w="26286" h="1" fill="none" extrusionOk="0">
                  <a:moveTo>
                    <a:pt x="0" y="1"/>
                  </a:moveTo>
                  <a:lnTo>
                    <a:pt x="26286" y="1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5124850" y="3943391"/>
              <a:ext cx="46489" cy="46489"/>
            </a:xfrm>
            <a:custGeom>
              <a:avLst/>
              <a:gdLst/>
              <a:ahLst/>
              <a:cxnLst/>
              <a:rect l="l" t="t" r="r" b="b"/>
              <a:pathLst>
                <a:path w="3036" h="3036" fill="none" extrusionOk="0">
                  <a:moveTo>
                    <a:pt x="0" y="0"/>
                  </a:moveTo>
                  <a:lnTo>
                    <a:pt x="3036" y="3036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5124850" y="3943391"/>
              <a:ext cx="46489" cy="46489"/>
            </a:xfrm>
            <a:custGeom>
              <a:avLst/>
              <a:gdLst/>
              <a:ahLst/>
              <a:cxnLst/>
              <a:rect l="l" t="t" r="r" b="b"/>
              <a:pathLst>
                <a:path w="3036" h="3036" fill="none" extrusionOk="0">
                  <a:moveTo>
                    <a:pt x="0" y="3036"/>
                  </a:moveTo>
                  <a:lnTo>
                    <a:pt x="3036" y="0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3055650" y="2573457"/>
              <a:ext cx="715109" cy="715109"/>
            </a:xfrm>
            <a:custGeom>
              <a:avLst/>
              <a:gdLst/>
              <a:ahLst/>
              <a:cxnLst/>
              <a:rect l="l" t="t" r="r" b="b"/>
              <a:pathLst>
                <a:path w="46701" h="46701" fill="none" extrusionOk="0">
                  <a:moveTo>
                    <a:pt x="46700" y="23350"/>
                  </a:moveTo>
                  <a:cubicBezTo>
                    <a:pt x="46700" y="36260"/>
                    <a:pt x="36226" y="46700"/>
                    <a:pt x="23350" y="46700"/>
                  </a:cubicBezTo>
                  <a:cubicBezTo>
                    <a:pt x="10441" y="46700"/>
                    <a:pt x="0" y="36260"/>
                    <a:pt x="0" y="23350"/>
                  </a:cubicBezTo>
                  <a:cubicBezTo>
                    <a:pt x="0" y="10475"/>
                    <a:pt x="10441" y="0"/>
                    <a:pt x="23350" y="0"/>
                  </a:cubicBezTo>
                  <a:cubicBezTo>
                    <a:pt x="36226" y="0"/>
                    <a:pt x="46700" y="10475"/>
                    <a:pt x="46700" y="23350"/>
                  </a:cubicBezTo>
                  <a:close/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3225743" y="2754269"/>
              <a:ext cx="172648" cy="172664"/>
            </a:xfrm>
            <a:custGeom>
              <a:avLst/>
              <a:gdLst/>
              <a:ahLst/>
              <a:cxnLst/>
              <a:rect l="l" t="t" r="r" b="b"/>
              <a:pathLst>
                <a:path w="11275" h="11276" fill="none" extrusionOk="0">
                  <a:moveTo>
                    <a:pt x="11275" y="5638"/>
                  </a:moveTo>
                  <a:cubicBezTo>
                    <a:pt x="11275" y="8740"/>
                    <a:pt x="8740" y="11276"/>
                    <a:pt x="5638" y="11276"/>
                  </a:cubicBezTo>
                  <a:cubicBezTo>
                    <a:pt x="2535" y="11276"/>
                    <a:pt x="0" y="8740"/>
                    <a:pt x="0" y="5638"/>
                  </a:cubicBezTo>
                  <a:cubicBezTo>
                    <a:pt x="0" y="2536"/>
                    <a:pt x="2535" y="1"/>
                    <a:pt x="5638" y="1"/>
                  </a:cubicBezTo>
                  <a:cubicBezTo>
                    <a:pt x="8740" y="1"/>
                    <a:pt x="11275" y="2536"/>
                    <a:pt x="11275" y="5638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3197139" y="2927425"/>
              <a:ext cx="229856" cy="143555"/>
            </a:xfrm>
            <a:custGeom>
              <a:avLst/>
              <a:gdLst/>
              <a:ahLst/>
              <a:cxnLst/>
              <a:rect l="l" t="t" r="r" b="b"/>
              <a:pathLst>
                <a:path w="15011" h="9375" fill="none" extrusionOk="0">
                  <a:moveTo>
                    <a:pt x="15011" y="7506"/>
                  </a:moveTo>
                  <a:cubicBezTo>
                    <a:pt x="15011" y="3370"/>
                    <a:pt x="11642" y="1"/>
                    <a:pt x="7506" y="1"/>
                  </a:cubicBezTo>
                  <a:cubicBezTo>
                    <a:pt x="3403" y="1"/>
                    <a:pt x="0" y="3370"/>
                    <a:pt x="0" y="7506"/>
                  </a:cubicBezTo>
                  <a:lnTo>
                    <a:pt x="0" y="9374"/>
                  </a:lnTo>
                  <a:lnTo>
                    <a:pt x="15011" y="9374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3225743" y="2754269"/>
              <a:ext cx="172648" cy="172664"/>
            </a:xfrm>
            <a:custGeom>
              <a:avLst/>
              <a:gdLst/>
              <a:ahLst/>
              <a:cxnLst/>
              <a:rect l="l" t="t" r="r" b="b"/>
              <a:pathLst>
                <a:path w="11275" h="11276" fill="none" extrusionOk="0">
                  <a:moveTo>
                    <a:pt x="11275" y="5638"/>
                  </a:moveTo>
                  <a:cubicBezTo>
                    <a:pt x="11275" y="8740"/>
                    <a:pt x="8740" y="11276"/>
                    <a:pt x="5638" y="11276"/>
                  </a:cubicBezTo>
                  <a:cubicBezTo>
                    <a:pt x="2535" y="11276"/>
                    <a:pt x="0" y="8740"/>
                    <a:pt x="0" y="5638"/>
                  </a:cubicBezTo>
                  <a:cubicBezTo>
                    <a:pt x="0" y="2536"/>
                    <a:pt x="2535" y="1"/>
                    <a:pt x="5638" y="1"/>
                  </a:cubicBezTo>
                  <a:cubicBezTo>
                    <a:pt x="8740" y="1"/>
                    <a:pt x="11275" y="2536"/>
                    <a:pt x="11275" y="5638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3197139" y="2927425"/>
              <a:ext cx="229856" cy="143555"/>
            </a:xfrm>
            <a:custGeom>
              <a:avLst/>
              <a:gdLst/>
              <a:ahLst/>
              <a:cxnLst/>
              <a:rect l="l" t="t" r="r" b="b"/>
              <a:pathLst>
                <a:path w="15011" h="9375" fill="none" extrusionOk="0">
                  <a:moveTo>
                    <a:pt x="15011" y="7506"/>
                  </a:moveTo>
                  <a:cubicBezTo>
                    <a:pt x="15011" y="3370"/>
                    <a:pt x="11642" y="1"/>
                    <a:pt x="7506" y="1"/>
                  </a:cubicBezTo>
                  <a:cubicBezTo>
                    <a:pt x="3403" y="1"/>
                    <a:pt x="0" y="3370"/>
                    <a:pt x="0" y="7506"/>
                  </a:cubicBezTo>
                  <a:lnTo>
                    <a:pt x="0" y="9374"/>
                  </a:lnTo>
                  <a:lnTo>
                    <a:pt x="15011" y="9374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3436185" y="2817789"/>
              <a:ext cx="155284" cy="15"/>
            </a:xfrm>
            <a:custGeom>
              <a:avLst/>
              <a:gdLst/>
              <a:ahLst/>
              <a:cxnLst/>
              <a:rect l="l" t="t" r="r" b="b"/>
              <a:pathLst>
                <a:path w="10141" h="1" fill="none" extrusionOk="0">
                  <a:moveTo>
                    <a:pt x="0" y="0"/>
                  </a:moveTo>
                  <a:lnTo>
                    <a:pt x="10141" y="0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3398899" y="3026150"/>
              <a:ext cx="229351" cy="15"/>
            </a:xfrm>
            <a:custGeom>
              <a:avLst/>
              <a:gdLst/>
              <a:ahLst/>
              <a:cxnLst/>
              <a:rect l="l" t="t" r="r" b="b"/>
              <a:pathLst>
                <a:path w="14978" h="1" fill="none" extrusionOk="0">
                  <a:moveTo>
                    <a:pt x="0" y="1"/>
                  </a:moveTo>
                  <a:lnTo>
                    <a:pt x="14978" y="1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3418300" y="2978003"/>
              <a:ext cx="190549" cy="15"/>
            </a:xfrm>
            <a:custGeom>
              <a:avLst/>
              <a:gdLst/>
              <a:ahLst/>
              <a:cxnLst/>
              <a:rect l="l" t="t" r="r" b="b"/>
              <a:pathLst>
                <a:path w="12444" h="1" fill="none" extrusionOk="0">
                  <a:moveTo>
                    <a:pt x="1" y="0"/>
                  </a:moveTo>
                  <a:lnTo>
                    <a:pt x="12443" y="0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3439753" y="2872356"/>
              <a:ext cx="147643" cy="15"/>
            </a:xfrm>
            <a:custGeom>
              <a:avLst/>
              <a:gdLst/>
              <a:ahLst/>
              <a:cxnLst/>
              <a:rect l="l" t="t" r="r" b="b"/>
              <a:pathLst>
                <a:path w="9642" h="1" fill="none" extrusionOk="0">
                  <a:moveTo>
                    <a:pt x="1" y="1"/>
                  </a:moveTo>
                  <a:lnTo>
                    <a:pt x="9641" y="1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3426982" y="2754269"/>
              <a:ext cx="172664" cy="172664"/>
            </a:xfrm>
            <a:custGeom>
              <a:avLst/>
              <a:gdLst/>
              <a:ahLst/>
              <a:cxnLst/>
              <a:rect l="l" t="t" r="r" b="b"/>
              <a:pathLst>
                <a:path w="11276" h="11276" fill="none" extrusionOk="0">
                  <a:moveTo>
                    <a:pt x="11276" y="5638"/>
                  </a:moveTo>
                  <a:cubicBezTo>
                    <a:pt x="11276" y="8740"/>
                    <a:pt x="8740" y="11276"/>
                    <a:pt x="5638" y="11276"/>
                  </a:cubicBezTo>
                  <a:cubicBezTo>
                    <a:pt x="2536" y="11276"/>
                    <a:pt x="1" y="8740"/>
                    <a:pt x="1" y="5638"/>
                  </a:cubicBezTo>
                  <a:cubicBezTo>
                    <a:pt x="1" y="2536"/>
                    <a:pt x="2536" y="1"/>
                    <a:pt x="5638" y="1"/>
                  </a:cubicBezTo>
                  <a:cubicBezTo>
                    <a:pt x="8740" y="1"/>
                    <a:pt x="11276" y="2536"/>
                    <a:pt x="11276" y="5638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3398378" y="2927425"/>
              <a:ext cx="229871" cy="143555"/>
            </a:xfrm>
            <a:custGeom>
              <a:avLst/>
              <a:gdLst/>
              <a:ahLst/>
              <a:cxnLst/>
              <a:rect l="l" t="t" r="r" b="b"/>
              <a:pathLst>
                <a:path w="15012" h="9375" fill="none" extrusionOk="0">
                  <a:moveTo>
                    <a:pt x="15012" y="7506"/>
                  </a:moveTo>
                  <a:cubicBezTo>
                    <a:pt x="15012" y="3370"/>
                    <a:pt x="11643" y="1"/>
                    <a:pt x="7506" y="1"/>
                  </a:cubicBezTo>
                  <a:cubicBezTo>
                    <a:pt x="3370" y="1"/>
                    <a:pt x="1" y="3370"/>
                    <a:pt x="1" y="7506"/>
                  </a:cubicBezTo>
                  <a:lnTo>
                    <a:pt x="1" y="9374"/>
                  </a:lnTo>
                  <a:lnTo>
                    <a:pt x="15012" y="9374"/>
                  </a:ln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4"/>
            <p:cNvSpPr/>
            <p:nvPr/>
          </p:nvSpPr>
          <p:spPr>
            <a:xfrm>
              <a:off x="4820924" y="1524813"/>
              <a:ext cx="742687" cy="634397"/>
            </a:xfrm>
            <a:custGeom>
              <a:avLst/>
              <a:gdLst/>
              <a:ahLst/>
              <a:cxnLst/>
              <a:rect l="l" t="t" r="r" b="b"/>
              <a:pathLst>
                <a:path w="48502" h="41430" fill="none" extrusionOk="0">
                  <a:moveTo>
                    <a:pt x="39896" y="41430"/>
                  </a:moveTo>
                  <a:cubicBezTo>
                    <a:pt x="40696" y="40496"/>
                    <a:pt x="41397" y="39495"/>
                    <a:pt x="42031" y="38361"/>
                  </a:cubicBezTo>
                  <a:cubicBezTo>
                    <a:pt x="48502" y="27186"/>
                    <a:pt x="44666" y="12909"/>
                    <a:pt x="33491" y="6438"/>
                  </a:cubicBezTo>
                  <a:cubicBezTo>
                    <a:pt x="22316" y="0"/>
                    <a:pt x="8040" y="3836"/>
                    <a:pt x="1602" y="15011"/>
                  </a:cubicBezTo>
                  <a:cubicBezTo>
                    <a:pt x="968" y="16078"/>
                    <a:pt x="434" y="17212"/>
                    <a:pt x="1" y="18346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4"/>
            <p:cNvSpPr/>
            <p:nvPr/>
          </p:nvSpPr>
          <p:spPr>
            <a:xfrm>
              <a:off x="4759122" y="1805740"/>
              <a:ext cx="672709" cy="526122"/>
            </a:xfrm>
            <a:custGeom>
              <a:avLst/>
              <a:gdLst/>
              <a:ahLst/>
              <a:cxnLst/>
              <a:rect l="l" t="t" r="r" b="b"/>
              <a:pathLst>
                <a:path w="43932" h="34359" fill="none" extrusionOk="0">
                  <a:moveTo>
                    <a:pt x="4037" y="0"/>
                  </a:moveTo>
                  <a:cubicBezTo>
                    <a:pt x="0" y="10541"/>
                    <a:pt x="4070" y="22717"/>
                    <a:pt x="14177" y="28554"/>
                  </a:cubicBezTo>
                  <a:cubicBezTo>
                    <a:pt x="24251" y="34358"/>
                    <a:pt x="36860" y="31857"/>
                    <a:pt x="43932" y="23084"/>
                  </a:cubicBezTo>
                </a:path>
              </a:pathLst>
            </a:custGeom>
            <a:solidFill>
              <a:schemeClr val="dk1"/>
            </a:solidFill>
            <a:ln w="28575" cap="flat" cmpd="sng">
              <a:solidFill>
                <a:schemeClr val="dk1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4"/>
            <p:cNvSpPr/>
            <p:nvPr/>
          </p:nvSpPr>
          <p:spPr>
            <a:xfrm>
              <a:off x="5042606" y="1770490"/>
              <a:ext cx="224757" cy="258475"/>
            </a:xfrm>
            <a:custGeom>
              <a:avLst/>
              <a:gdLst/>
              <a:ahLst/>
              <a:cxnLst/>
              <a:rect l="l" t="t" r="r" b="b"/>
              <a:pathLst>
                <a:path w="14678" h="16880" fill="none" extrusionOk="0">
                  <a:moveTo>
                    <a:pt x="7339" y="16880"/>
                  </a:moveTo>
                  <a:cubicBezTo>
                    <a:pt x="1768" y="12476"/>
                    <a:pt x="367" y="6439"/>
                    <a:pt x="1" y="3670"/>
                  </a:cubicBezTo>
                  <a:lnTo>
                    <a:pt x="7339" y="1"/>
                  </a:lnTo>
                  <a:lnTo>
                    <a:pt x="14678" y="3670"/>
                  </a:lnTo>
                  <a:cubicBezTo>
                    <a:pt x="14311" y="6439"/>
                    <a:pt x="12876" y="12476"/>
                    <a:pt x="7339" y="16880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4"/>
            <p:cNvSpPr/>
            <p:nvPr/>
          </p:nvSpPr>
          <p:spPr>
            <a:xfrm>
              <a:off x="5111053" y="1852214"/>
              <a:ext cx="102165" cy="76639"/>
            </a:xfrm>
            <a:custGeom>
              <a:avLst/>
              <a:gdLst/>
              <a:ahLst/>
              <a:cxnLst/>
              <a:rect l="l" t="t" r="r" b="b"/>
              <a:pathLst>
                <a:path w="6672" h="5005" fill="none" extrusionOk="0">
                  <a:moveTo>
                    <a:pt x="0" y="2936"/>
                  </a:moveTo>
                  <a:lnTo>
                    <a:pt x="2069" y="5005"/>
                  </a:lnTo>
                  <a:lnTo>
                    <a:pt x="6672" y="1"/>
                  </a:lnTo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4"/>
            <p:cNvSpPr/>
            <p:nvPr/>
          </p:nvSpPr>
          <p:spPr>
            <a:xfrm>
              <a:off x="5002257" y="1728105"/>
              <a:ext cx="305454" cy="348880"/>
            </a:xfrm>
            <a:custGeom>
              <a:avLst/>
              <a:gdLst/>
              <a:ahLst/>
              <a:cxnLst/>
              <a:rect l="l" t="t" r="r" b="b"/>
              <a:pathLst>
                <a:path w="19948" h="22784" fill="none" extrusionOk="0">
                  <a:moveTo>
                    <a:pt x="9974" y="22783"/>
                  </a:moveTo>
                  <a:cubicBezTo>
                    <a:pt x="0" y="16145"/>
                    <a:pt x="0" y="4970"/>
                    <a:pt x="0" y="4970"/>
                  </a:cubicBezTo>
                  <a:lnTo>
                    <a:pt x="9974" y="0"/>
                  </a:lnTo>
                  <a:lnTo>
                    <a:pt x="19948" y="4970"/>
                  </a:lnTo>
                  <a:cubicBezTo>
                    <a:pt x="19881" y="4937"/>
                    <a:pt x="19881" y="16112"/>
                    <a:pt x="9974" y="22783"/>
                  </a:cubicBezTo>
                  <a:close/>
                </a:path>
              </a:pathLst>
            </a:custGeom>
            <a:solidFill>
              <a:schemeClr val="dk1"/>
            </a:solidFill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1" name="Google Shape;451;p44"/>
          <p:cNvSpPr txBox="1"/>
          <p:nvPr/>
        </p:nvSpPr>
        <p:spPr>
          <a:xfrm>
            <a:off x="742681" y="1524650"/>
            <a:ext cx="1075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01</a:t>
            </a:r>
            <a:endParaRPr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2" name="Google Shape;452;p44"/>
          <p:cNvSpPr txBox="1"/>
          <p:nvPr/>
        </p:nvSpPr>
        <p:spPr>
          <a:xfrm>
            <a:off x="741506" y="3609928"/>
            <a:ext cx="1075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03</a:t>
            </a:r>
            <a:endParaRPr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4" name="Google Shape;454;p44"/>
          <p:cNvSpPr txBox="1"/>
          <p:nvPr/>
        </p:nvSpPr>
        <p:spPr>
          <a:xfrm>
            <a:off x="743949" y="1833928"/>
            <a:ext cx="2481793" cy="3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Keep Software Updated and Use Security Software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741500" y="3919235"/>
            <a:ext cx="20940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Regularly Backup Important Data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7" name="Google Shape;457;p44"/>
          <p:cNvSpPr txBox="1"/>
          <p:nvPr/>
        </p:nvSpPr>
        <p:spPr>
          <a:xfrm>
            <a:off x="743855" y="2561129"/>
            <a:ext cx="1075200" cy="47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 dirty="0" smtClean="0">
                <a:solidFill>
                  <a:schemeClr val="accent2"/>
                </a:solidFill>
                <a:latin typeface="Oswald"/>
                <a:ea typeface="Oswald"/>
                <a:cs typeface="Oswald"/>
                <a:sym typeface="Oswald"/>
              </a:rPr>
              <a:t>02</a:t>
            </a:r>
            <a:endParaRPr sz="1800" dirty="0">
              <a:solidFill>
                <a:schemeClr val="accent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0" name="Google Shape;460;p44"/>
          <p:cNvSpPr txBox="1"/>
          <p:nvPr/>
        </p:nvSpPr>
        <p:spPr>
          <a:xfrm>
            <a:off x="743950" y="2876587"/>
            <a:ext cx="2094000" cy="3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Educate and Train Employees</a:t>
            </a:r>
            <a:r>
              <a:rPr lang="en-US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44"/>
          <p:cNvSpPr/>
          <p:nvPr/>
        </p:nvSpPr>
        <p:spPr>
          <a:xfrm>
            <a:off x="1942899" y="2751025"/>
            <a:ext cx="248400" cy="98700"/>
          </a:xfrm>
          <a:prstGeom prst="roundRect">
            <a:avLst>
              <a:gd name="adj" fmla="val 306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44"/>
          <p:cNvSpPr/>
          <p:nvPr/>
        </p:nvSpPr>
        <p:spPr>
          <a:xfrm>
            <a:off x="1942899" y="3796800"/>
            <a:ext cx="492000" cy="98700"/>
          </a:xfrm>
          <a:prstGeom prst="roundRect">
            <a:avLst>
              <a:gd name="adj" fmla="val 3064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subTitle" idx="1"/>
          </p:nvPr>
        </p:nvSpPr>
        <p:spPr>
          <a:xfrm>
            <a:off x="1912828" y="2453752"/>
            <a:ext cx="52587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0" algn="ctr"/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I appreciate your time and engagement in today's presentation on protecting against phishing attacks.</a:t>
            </a:r>
          </a:p>
          <a:p>
            <a:pPr marL="2286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42"/>
          <p:cNvSpPr txBox="1">
            <a:spLocks noGrp="1"/>
          </p:cNvSpPr>
          <p:nvPr>
            <p:ph type="title" idx="2"/>
          </p:nvPr>
        </p:nvSpPr>
        <p:spPr>
          <a:xfrm>
            <a:off x="1580588" y="1398060"/>
            <a:ext cx="5995869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THANK YOU!</a:t>
            </a:r>
            <a:endParaRPr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8288" y="-112713"/>
            <a:ext cx="9680576" cy="537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8998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 txBox="1">
            <a:spLocks noGrp="1"/>
          </p:cNvSpPr>
          <p:nvPr>
            <p:ph type="subTitle" idx="1"/>
          </p:nvPr>
        </p:nvSpPr>
        <p:spPr>
          <a:xfrm>
            <a:off x="1912828" y="2453752"/>
            <a:ext cx="5258700" cy="10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28600" indent="0" algn="ctr"/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I appreciate your time and engagement in today's presentation on protecting against phishing attacks.</a:t>
            </a:r>
          </a:p>
          <a:p>
            <a:pPr marL="2286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42"/>
          <p:cNvSpPr txBox="1">
            <a:spLocks noGrp="1"/>
          </p:cNvSpPr>
          <p:nvPr>
            <p:ph type="title" idx="2"/>
          </p:nvPr>
        </p:nvSpPr>
        <p:spPr>
          <a:xfrm>
            <a:off x="1580588" y="1398060"/>
            <a:ext cx="5995869" cy="10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THANK YOU!</a:t>
            </a:r>
            <a:endParaRPr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 txBox="1">
            <a:spLocks noGrp="1"/>
          </p:cNvSpPr>
          <p:nvPr>
            <p:ph type="title" idx="15"/>
          </p:nvPr>
        </p:nvSpPr>
        <p:spPr>
          <a:xfrm>
            <a:off x="731925" y="698232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165" name="Google Shape;165;p30"/>
          <p:cNvSpPr txBox="1">
            <a:spLocks noGrp="1"/>
          </p:cNvSpPr>
          <p:nvPr>
            <p:ph type="title"/>
          </p:nvPr>
        </p:nvSpPr>
        <p:spPr>
          <a:xfrm>
            <a:off x="600170" y="1570674"/>
            <a:ext cx="1718486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01</a:t>
            </a:r>
            <a:endParaRPr u="none" dirty="0"/>
          </a:p>
        </p:txBody>
      </p:sp>
      <p:sp>
        <p:nvSpPr>
          <p:cNvPr id="166" name="Google Shape;166;p30"/>
          <p:cNvSpPr txBox="1">
            <a:spLocks noGrp="1"/>
          </p:cNvSpPr>
          <p:nvPr>
            <p:ph type="ctrTitle" idx="5"/>
          </p:nvPr>
        </p:nvSpPr>
        <p:spPr>
          <a:xfrm>
            <a:off x="1975921" y="1558403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 dirty="0"/>
          </a:p>
        </p:txBody>
      </p:sp>
      <p:sp>
        <p:nvSpPr>
          <p:cNvPr id="167" name="Google Shape;167;p30"/>
          <p:cNvSpPr txBox="1">
            <a:spLocks noGrp="1"/>
          </p:cNvSpPr>
          <p:nvPr>
            <p:ph type="subTitle" idx="1"/>
          </p:nvPr>
        </p:nvSpPr>
        <p:spPr>
          <a:xfrm>
            <a:off x="2106549" y="199595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PHISHING AND ITS TYPES</a:t>
            </a:r>
            <a:endParaRPr dirty="0"/>
          </a:p>
        </p:txBody>
      </p:sp>
      <p:sp>
        <p:nvSpPr>
          <p:cNvPr id="168" name="Google Shape;168;p30"/>
          <p:cNvSpPr txBox="1">
            <a:spLocks noGrp="1"/>
          </p:cNvSpPr>
          <p:nvPr>
            <p:ph type="title" idx="2"/>
          </p:nvPr>
        </p:nvSpPr>
        <p:spPr>
          <a:xfrm>
            <a:off x="943072" y="2859825"/>
            <a:ext cx="13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03</a:t>
            </a:r>
            <a:endParaRPr u="none" dirty="0"/>
          </a:p>
        </p:txBody>
      </p:sp>
      <p:sp>
        <p:nvSpPr>
          <p:cNvPr id="169" name="Google Shape;169;p30"/>
          <p:cNvSpPr txBox="1">
            <a:spLocks noGrp="1"/>
          </p:cNvSpPr>
          <p:nvPr>
            <p:ph type="ctrTitle" idx="6"/>
          </p:nvPr>
        </p:nvSpPr>
        <p:spPr>
          <a:xfrm>
            <a:off x="2090221" y="2814924"/>
            <a:ext cx="3020622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TYPES OF ATTACKS</a:t>
            </a:r>
            <a:endParaRPr dirty="0"/>
          </a:p>
        </p:txBody>
      </p:sp>
      <p:sp>
        <p:nvSpPr>
          <p:cNvPr id="170" name="Google Shape;170;p30"/>
          <p:cNvSpPr txBox="1">
            <a:spLocks noGrp="1"/>
          </p:cNvSpPr>
          <p:nvPr>
            <p:ph type="subTitle" idx="7"/>
          </p:nvPr>
        </p:nvSpPr>
        <p:spPr>
          <a:xfrm>
            <a:off x="21065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Recognizing attacks and its vulnerable threads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title" idx="3"/>
          </p:nvPr>
        </p:nvSpPr>
        <p:spPr>
          <a:xfrm>
            <a:off x="7159286" y="1423717"/>
            <a:ext cx="146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02</a:t>
            </a:r>
            <a:endParaRPr u="none"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ctrTitle" idx="8"/>
          </p:nvPr>
        </p:nvSpPr>
        <p:spPr>
          <a:xfrm>
            <a:off x="4310743" y="1656374"/>
            <a:ext cx="2988128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RECOGNIZING EMAILS AND WEBSITIES</a:t>
            </a:r>
            <a:endParaRPr dirty="0"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9"/>
          </p:nvPr>
        </p:nvSpPr>
        <p:spPr>
          <a:xfrm>
            <a:off x="4867292" y="2175564"/>
            <a:ext cx="259486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Identify the phishing websites and the emails</a:t>
            </a:r>
            <a:endParaRPr dirty="0"/>
          </a:p>
        </p:txBody>
      </p:sp>
      <p:sp>
        <p:nvSpPr>
          <p:cNvPr id="174" name="Google Shape;174;p30"/>
          <p:cNvSpPr txBox="1">
            <a:spLocks noGrp="1"/>
          </p:cNvSpPr>
          <p:nvPr>
            <p:ph type="title" idx="4"/>
          </p:nvPr>
        </p:nvSpPr>
        <p:spPr>
          <a:xfrm>
            <a:off x="7224600" y="2876154"/>
            <a:ext cx="1445871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none" dirty="0"/>
              <a:t>04</a:t>
            </a:r>
            <a:endParaRPr u="none" dirty="0"/>
          </a:p>
        </p:txBody>
      </p:sp>
      <p:sp>
        <p:nvSpPr>
          <p:cNvPr id="175" name="Google Shape;175;p30"/>
          <p:cNvSpPr txBox="1">
            <a:spLocks noGrp="1"/>
          </p:cNvSpPr>
          <p:nvPr>
            <p:ph type="ctrTitle" idx="13"/>
          </p:nvPr>
        </p:nvSpPr>
        <p:spPr>
          <a:xfrm>
            <a:off x="4834635" y="2814924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CASE STUDIES</a:t>
            </a:r>
            <a:endParaRPr dirty="0"/>
          </a:p>
        </p:txBody>
      </p:sp>
      <p:sp>
        <p:nvSpPr>
          <p:cNvPr id="176" name="Google Shape;176;p30"/>
          <p:cNvSpPr txBox="1">
            <a:spLocks noGrp="1"/>
          </p:cNvSpPr>
          <p:nvPr>
            <p:ph type="subTitle" idx="14"/>
          </p:nvPr>
        </p:nvSpPr>
        <p:spPr>
          <a:xfrm>
            <a:off x="4785649" y="3268800"/>
            <a:ext cx="22518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How to take actions and its efficient and its recovery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>
            <a:spLocks noGrp="1"/>
          </p:cNvSpPr>
          <p:nvPr>
            <p:ph type="title"/>
          </p:nvPr>
        </p:nvSpPr>
        <p:spPr>
          <a:xfrm>
            <a:off x="748254" y="66325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INTRODUCTION</a:t>
            </a:r>
            <a:endParaRPr dirty="0"/>
          </a:p>
        </p:txBody>
      </p:sp>
      <p:sp>
        <p:nvSpPr>
          <p:cNvPr id="159" name="Google Shape;159;p29"/>
          <p:cNvSpPr txBox="1">
            <a:spLocks noGrp="1"/>
          </p:cNvSpPr>
          <p:nvPr>
            <p:ph type="body" idx="1"/>
          </p:nvPr>
        </p:nvSpPr>
        <p:spPr>
          <a:xfrm>
            <a:off x="4849585" y="1423800"/>
            <a:ext cx="3557289" cy="34257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Phishing is a type of cyber attack.</a:t>
            </a:r>
          </a:p>
          <a:p>
            <a:endParaRPr lang="en-US" sz="20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Involves tricking individuals into revealing sensitive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Fira Sans" panose="020B0503050000020004" pitchFamily="34" charset="0"/>
              </a:rPr>
              <a:t>Importance of Phishing Awareness.</a:t>
            </a:r>
          </a:p>
          <a:p>
            <a:pPr marL="0" lvl="0" indent="0" algn="l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95" y="1289957"/>
            <a:ext cx="3808674" cy="3249386"/>
          </a:xfrm>
          <a:prstGeom prst="rect">
            <a:avLst/>
          </a:prstGeom>
        </p:spPr>
      </p:pic>
      <p:sp>
        <p:nvSpPr>
          <p:cNvPr id="5" name="Google Shape;165;p30"/>
          <p:cNvSpPr txBox="1">
            <a:spLocks/>
          </p:cNvSpPr>
          <p:nvPr/>
        </p:nvSpPr>
        <p:spPr>
          <a:xfrm>
            <a:off x="1834971" y="712157"/>
            <a:ext cx="171848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swald"/>
              <a:buNone/>
              <a:defRPr sz="3000" b="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 Black"/>
              <a:buNone/>
              <a:defRPr sz="3500" b="0" i="0" u="sng" strike="noStrike" cap="none">
                <a:solidFill>
                  <a:schemeClr val="dk1"/>
                </a:solidFill>
                <a:latin typeface="Raleway Black"/>
                <a:ea typeface="Raleway Black"/>
                <a:cs typeface="Raleway Black"/>
                <a:sym typeface="Raleway Black"/>
              </a:defRPr>
            </a:lvl9pPr>
          </a:lstStyle>
          <a:p>
            <a:pPr algn="ctr"/>
            <a:r>
              <a:rPr lang="en" dirty="0" smtClean="0"/>
              <a:t>01</a:t>
            </a:r>
            <a:endParaRPr lang="e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220;p17"/>
          <p:cNvGrpSpPr/>
          <p:nvPr/>
        </p:nvGrpSpPr>
        <p:grpSpPr>
          <a:xfrm>
            <a:off x="6500037" y="1095166"/>
            <a:ext cx="2448020" cy="1231038"/>
            <a:chOff x="6143300" y="1484200"/>
            <a:chExt cx="2420620" cy="1087500"/>
          </a:xfrm>
        </p:grpSpPr>
        <p:sp>
          <p:nvSpPr>
            <p:cNvPr id="60" name="Google Shape;221;p17"/>
            <p:cNvSpPr/>
            <p:nvPr/>
          </p:nvSpPr>
          <p:spPr>
            <a:xfrm>
              <a:off x="667512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1" name="Google Shape;222;p17"/>
            <p:cNvGrpSpPr/>
            <p:nvPr/>
          </p:nvGrpSpPr>
          <p:grpSpPr>
            <a:xfrm>
              <a:off x="6143300" y="1629888"/>
              <a:ext cx="1093625" cy="842100"/>
              <a:chOff x="6143300" y="1629888"/>
              <a:chExt cx="1093625" cy="842100"/>
            </a:xfrm>
          </p:grpSpPr>
          <p:sp>
            <p:nvSpPr>
              <p:cNvPr id="62" name="Google Shape;223;p17"/>
              <p:cNvSpPr/>
              <p:nvPr/>
            </p:nvSpPr>
            <p:spPr>
              <a:xfrm>
                <a:off x="627725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0" y="1334"/>
                      <a:pt x="0" y="3001"/>
                    </a:cubicBezTo>
                    <a:lnTo>
                      <a:pt x="0" y="27992"/>
                    </a:lnTo>
                    <a:cubicBezTo>
                      <a:pt x="0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2" y="29647"/>
                      <a:pt x="30992" y="27980"/>
                    </a:cubicBezTo>
                    <a:lnTo>
                      <a:pt x="30992" y="3001"/>
                    </a:lnTo>
                    <a:cubicBezTo>
                      <a:pt x="30992" y="1358"/>
                      <a:pt x="29647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24;p17"/>
              <p:cNvSpPr/>
              <p:nvPr/>
            </p:nvSpPr>
            <p:spPr>
              <a:xfrm>
                <a:off x="6266225" y="1629888"/>
                <a:ext cx="796850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74" h="31886" extrusionOk="0">
                    <a:moveTo>
                      <a:pt x="28421" y="893"/>
                    </a:moveTo>
                    <a:cubicBezTo>
                      <a:pt x="29838" y="893"/>
                      <a:pt x="30981" y="2048"/>
                      <a:pt x="30981" y="3453"/>
                    </a:cubicBezTo>
                    <a:lnTo>
                      <a:pt x="30981" y="28432"/>
                    </a:lnTo>
                    <a:cubicBezTo>
                      <a:pt x="30981" y="29849"/>
                      <a:pt x="29838" y="30992"/>
                      <a:pt x="28421" y="30992"/>
                    </a:cubicBezTo>
                    <a:lnTo>
                      <a:pt x="3454" y="30992"/>
                    </a:lnTo>
                    <a:cubicBezTo>
                      <a:pt x="2037" y="30992"/>
                      <a:pt x="894" y="29849"/>
                      <a:pt x="894" y="28432"/>
                    </a:cubicBezTo>
                    <a:lnTo>
                      <a:pt x="894" y="3453"/>
                    </a:lnTo>
                    <a:cubicBezTo>
                      <a:pt x="894" y="2048"/>
                      <a:pt x="2037" y="893"/>
                      <a:pt x="3454" y="893"/>
                    </a:cubicBezTo>
                    <a:close/>
                    <a:moveTo>
                      <a:pt x="3454" y="0"/>
                    </a:moveTo>
                    <a:cubicBezTo>
                      <a:pt x="1549" y="0"/>
                      <a:pt x="1" y="1548"/>
                      <a:pt x="1" y="3453"/>
                    </a:cubicBezTo>
                    <a:lnTo>
                      <a:pt x="1" y="28432"/>
                    </a:lnTo>
                    <a:cubicBezTo>
                      <a:pt x="1" y="30337"/>
                      <a:pt x="1549" y="31885"/>
                      <a:pt x="3454" y="31885"/>
                    </a:cubicBezTo>
                    <a:lnTo>
                      <a:pt x="28421" y="31885"/>
                    </a:lnTo>
                    <a:cubicBezTo>
                      <a:pt x="30326" y="31885"/>
                      <a:pt x="31874" y="30337"/>
                      <a:pt x="31874" y="28432"/>
                    </a:cubicBezTo>
                    <a:lnTo>
                      <a:pt x="31874" y="3453"/>
                    </a:lnTo>
                    <a:cubicBezTo>
                      <a:pt x="31874" y="1548"/>
                      <a:pt x="30326" y="0"/>
                      <a:pt x="2842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25;p17"/>
              <p:cNvSpPr/>
              <p:nvPr/>
            </p:nvSpPr>
            <p:spPr>
              <a:xfrm>
                <a:off x="6290650" y="1652213"/>
                <a:ext cx="7480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21" h="4561" extrusionOk="0">
                    <a:moveTo>
                      <a:pt x="5501" y="0"/>
                    </a:moveTo>
                    <a:cubicBezTo>
                      <a:pt x="2750" y="0"/>
                      <a:pt x="500" y="1965"/>
                      <a:pt x="0" y="4560"/>
                    </a:cubicBezTo>
                    <a:lnTo>
                      <a:pt x="29921" y="4560"/>
                    </a:lnTo>
                    <a:cubicBezTo>
                      <a:pt x="29432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26;p17"/>
              <p:cNvSpPr/>
              <p:nvPr/>
            </p:nvSpPr>
            <p:spPr>
              <a:xfrm>
                <a:off x="636387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5" y="1727"/>
                      <a:pt x="1726" y="1346"/>
                      <a:pt x="1726" y="869"/>
                    </a:cubicBezTo>
                    <a:cubicBezTo>
                      <a:pt x="1726" y="393"/>
                      <a:pt x="1345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27;p17"/>
              <p:cNvSpPr/>
              <p:nvPr/>
            </p:nvSpPr>
            <p:spPr>
              <a:xfrm>
                <a:off x="64484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70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28;p17"/>
              <p:cNvSpPr/>
              <p:nvPr/>
            </p:nvSpPr>
            <p:spPr>
              <a:xfrm>
                <a:off x="6532925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70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70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70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29;p17"/>
              <p:cNvSpPr/>
              <p:nvPr/>
            </p:nvSpPr>
            <p:spPr>
              <a:xfrm>
                <a:off x="6601100" y="1807888"/>
                <a:ext cx="126825" cy="140225"/>
              </a:xfrm>
              <a:custGeom>
                <a:avLst/>
                <a:gdLst/>
                <a:ahLst/>
                <a:cxnLst/>
                <a:rect l="l" t="t" r="r" b="b"/>
                <a:pathLst>
                  <a:path w="5073" h="5609" fill="none" extrusionOk="0">
                    <a:moveTo>
                      <a:pt x="1120" y="5596"/>
                    </a:moveTo>
                    <a:lnTo>
                      <a:pt x="3929" y="5608"/>
                    </a:lnTo>
                    <a:cubicBezTo>
                      <a:pt x="4549" y="5608"/>
                      <a:pt x="5060" y="5108"/>
                      <a:pt x="5060" y="4489"/>
                    </a:cubicBezTo>
                    <a:lnTo>
                      <a:pt x="5072" y="1143"/>
                    </a:lnTo>
                    <a:cubicBezTo>
                      <a:pt x="5072" y="524"/>
                      <a:pt x="4560" y="12"/>
                      <a:pt x="3953" y="12"/>
                    </a:cubicBezTo>
                    <a:lnTo>
                      <a:pt x="1143" y="0"/>
                    </a:lnTo>
                    <a:cubicBezTo>
                      <a:pt x="512" y="0"/>
                      <a:pt x="12" y="500"/>
                      <a:pt x="12" y="1108"/>
                    </a:cubicBezTo>
                    <a:lnTo>
                      <a:pt x="0" y="4465"/>
                    </a:lnTo>
                    <a:cubicBezTo>
                      <a:pt x="0" y="5084"/>
                      <a:pt x="500" y="5596"/>
                      <a:pt x="1120" y="5596"/>
                    </a:cubicBezTo>
                    <a:close/>
                  </a:path>
                </a:pathLst>
              </a:custGeom>
              <a:noFill/>
              <a:ln w="8625" cap="rnd" cmpd="sng">
                <a:solidFill>
                  <a:srgbClr val="5B688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30;p17"/>
              <p:cNvSpPr/>
              <p:nvPr/>
            </p:nvSpPr>
            <p:spPr>
              <a:xfrm>
                <a:off x="6473700" y="1879313"/>
                <a:ext cx="381625" cy="342325"/>
              </a:xfrm>
              <a:custGeom>
                <a:avLst/>
                <a:gdLst/>
                <a:ahLst/>
                <a:cxnLst/>
                <a:rect l="l" t="t" r="r" b="b"/>
                <a:pathLst>
                  <a:path w="15265" h="13693" extrusionOk="0">
                    <a:moveTo>
                      <a:pt x="917" y="1"/>
                    </a:moveTo>
                    <a:lnTo>
                      <a:pt x="0" y="13693"/>
                    </a:lnTo>
                    <a:lnTo>
                      <a:pt x="15264" y="13693"/>
                    </a:lnTo>
                    <a:lnTo>
                      <a:pt x="1434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31;p17"/>
              <p:cNvSpPr/>
              <p:nvPr/>
            </p:nvSpPr>
            <p:spPr>
              <a:xfrm>
                <a:off x="6593350" y="1934088"/>
                <a:ext cx="141425" cy="2331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9324" extrusionOk="0">
                    <a:moveTo>
                      <a:pt x="2418" y="1"/>
                    </a:moveTo>
                    <a:lnTo>
                      <a:pt x="2418" y="1013"/>
                    </a:lnTo>
                    <a:cubicBezTo>
                      <a:pt x="1120" y="1167"/>
                      <a:pt x="215" y="1977"/>
                      <a:pt x="215" y="3132"/>
                    </a:cubicBezTo>
                    <a:cubicBezTo>
                      <a:pt x="227" y="4191"/>
                      <a:pt x="918" y="4823"/>
                      <a:pt x="2013" y="5061"/>
                    </a:cubicBezTo>
                    <a:lnTo>
                      <a:pt x="3239" y="5358"/>
                    </a:lnTo>
                    <a:cubicBezTo>
                      <a:pt x="4001" y="5549"/>
                      <a:pt x="4335" y="5835"/>
                      <a:pt x="4335" y="6406"/>
                    </a:cubicBezTo>
                    <a:cubicBezTo>
                      <a:pt x="4335" y="7025"/>
                      <a:pt x="3716" y="7442"/>
                      <a:pt x="2930" y="7442"/>
                    </a:cubicBezTo>
                    <a:cubicBezTo>
                      <a:pt x="2084" y="7418"/>
                      <a:pt x="1453" y="7049"/>
                      <a:pt x="1275" y="6323"/>
                    </a:cubicBezTo>
                    <a:lnTo>
                      <a:pt x="1" y="6347"/>
                    </a:lnTo>
                    <a:cubicBezTo>
                      <a:pt x="144" y="7573"/>
                      <a:pt x="1037" y="8240"/>
                      <a:pt x="2382" y="8394"/>
                    </a:cubicBezTo>
                    <a:lnTo>
                      <a:pt x="2382" y="9323"/>
                    </a:lnTo>
                    <a:lnTo>
                      <a:pt x="3465" y="9323"/>
                    </a:lnTo>
                    <a:lnTo>
                      <a:pt x="3465" y="8394"/>
                    </a:lnTo>
                    <a:cubicBezTo>
                      <a:pt x="4799" y="8240"/>
                      <a:pt x="5656" y="7478"/>
                      <a:pt x="5609" y="6394"/>
                    </a:cubicBezTo>
                    <a:cubicBezTo>
                      <a:pt x="5609" y="5370"/>
                      <a:pt x="5097" y="4596"/>
                      <a:pt x="3823" y="4251"/>
                    </a:cubicBezTo>
                    <a:lnTo>
                      <a:pt x="2632" y="3941"/>
                    </a:lnTo>
                    <a:cubicBezTo>
                      <a:pt x="1763" y="3691"/>
                      <a:pt x="1513" y="3465"/>
                      <a:pt x="1513" y="2989"/>
                    </a:cubicBezTo>
                    <a:cubicBezTo>
                      <a:pt x="1513" y="2334"/>
                      <a:pt x="2132" y="1941"/>
                      <a:pt x="2954" y="1941"/>
                    </a:cubicBezTo>
                    <a:cubicBezTo>
                      <a:pt x="3787" y="1965"/>
                      <a:pt x="4156" y="2382"/>
                      <a:pt x="4263" y="3120"/>
                    </a:cubicBezTo>
                    <a:lnTo>
                      <a:pt x="5513" y="3096"/>
                    </a:lnTo>
                    <a:cubicBezTo>
                      <a:pt x="5513" y="2084"/>
                      <a:pt x="4751" y="1215"/>
                      <a:pt x="3501" y="1013"/>
                    </a:cubicBezTo>
                    <a:lnTo>
                      <a:pt x="350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32;p17"/>
              <p:cNvSpPr/>
              <p:nvPr/>
            </p:nvSpPr>
            <p:spPr>
              <a:xfrm>
                <a:off x="6143300" y="2220738"/>
                <a:ext cx="273875" cy="251250"/>
              </a:xfrm>
              <a:custGeom>
                <a:avLst/>
                <a:gdLst/>
                <a:ahLst/>
                <a:cxnLst/>
                <a:rect l="l" t="t" r="r" b="b"/>
                <a:pathLst>
                  <a:path w="10955" h="10050" extrusionOk="0">
                    <a:moveTo>
                      <a:pt x="679" y="0"/>
                    </a:moveTo>
                    <a:cubicBezTo>
                      <a:pt x="298" y="0"/>
                      <a:pt x="1" y="298"/>
                      <a:pt x="1" y="667"/>
                    </a:cubicBezTo>
                    <a:lnTo>
                      <a:pt x="1" y="9382"/>
                    </a:lnTo>
                    <a:cubicBezTo>
                      <a:pt x="1" y="9751"/>
                      <a:pt x="298" y="10049"/>
                      <a:pt x="679" y="10049"/>
                    </a:cubicBezTo>
                    <a:lnTo>
                      <a:pt x="10288" y="10049"/>
                    </a:lnTo>
                    <a:cubicBezTo>
                      <a:pt x="10657" y="10049"/>
                      <a:pt x="10954" y="9751"/>
                      <a:pt x="10954" y="9382"/>
                    </a:cubicBezTo>
                    <a:lnTo>
                      <a:pt x="10954" y="667"/>
                    </a:lnTo>
                    <a:cubicBezTo>
                      <a:pt x="10954" y="298"/>
                      <a:pt x="10657" y="0"/>
                      <a:pt x="1028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33;p17"/>
              <p:cNvSpPr/>
              <p:nvPr/>
            </p:nvSpPr>
            <p:spPr>
              <a:xfrm>
                <a:off x="6181700" y="2048688"/>
                <a:ext cx="197375" cy="262550"/>
              </a:xfrm>
              <a:custGeom>
                <a:avLst/>
                <a:gdLst/>
                <a:ahLst/>
                <a:cxnLst/>
                <a:rect l="l" t="t" r="r" b="b"/>
                <a:pathLst>
                  <a:path w="7895" h="10502" extrusionOk="0">
                    <a:moveTo>
                      <a:pt x="3941" y="977"/>
                    </a:moveTo>
                    <a:cubicBezTo>
                      <a:pt x="5584" y="977"/>
                      <a:pt x="6918" y="2322"/>
                      <a:pt x="6918" y="3953"/>
                    </a:cubicBezTo>
                    <a:lnTo>
                      <a:pt x="6918" y="9549"/>
                    </a:lnTo>
                    <a:lnTo>
                      <a:pt x="965" y="9549"/>
                    </a:lnTo>
                    <a:lnTo>
                      <a:pt x="965" y="3953"/>
                    </a:lnTo>
                    <a:cubicBezTo>
                      <a:pt x="965" y="2322"/>
                      <a:pt x="2310" y="977"/>
                      <a:pt x="3941" y="977"/>
                    </a:cubicBezTo>
                    <a:close/>
                    <a:moveTo>
                      <a:pt x="3941" y="0"/>
                    </a:moveTo>
                    <a:cubicBezTo>
                      <a:pt x="1774" y="0"/>
                      <a:pt x="0" y="1763"/>
                      <a:pt x="0" y="3941"/>
                    </a:cubicBezTo>
                    <a:lnTo>
                      <a:pt x="0" y="10025"/>
                    </a:lnTo>
                    <a:cubicBezTo>
                      <a:pt x="0" y="10299"/>
                      <a:pt x="215" y="10502"/>
                      <a:pt x="477" y="10502"/>
                    </a:cubicBezTo>
                    <a:lnTo>
                      <a:pt x="7394" y="10502"/>
                    </a:lnTo>
                    <a:cubicBezTo>
                      <a:pt x="7668" y="10502"/>
                      <a:pt x="7894" y="10299"/>
                      <a:pt x="7894" y="10025"/>
                    </a:cubicBezTo>
                    <a:lnTo>
                      <a:pt x="7894" y="3941"/>
                    </a:lnTo>
                    <a:cubicBezTo>
                      <a:pt x="7894" y="1763"/>
                      <a:pt x="6120" y="0"/>
                      <a:pt x="394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34;p17"/>
              <p:cNvSpPr/>
              <p:nvPr/>
            </p:nvSpPr>
            <p:spPr>
              <a:xfrm>
                <a:off x="6236775" y="2288288"/>
                <a:ext cx="87225" cy="86950"/>
              </a:xfrm>
              <a:custGeom>
                <a:avLst/>
                <a:gdLst/>
                <a:ahLst/>
                <a:cxnLst/>
                <a:rect l="l" t="t" r="r" b="b"/>
                <a:pathLst>
                  <a:path w="3489" h="3478" extrusionOk="0">
                    <a:moveTo>
                      <a:pt x="1738" y="1"/>
                    </a:moveTo>
                    <a:cubicBezTo>
                      <a:pt x="774" y="1"/>
                      <a:pt x="0" y="775"/>
                      <a:pt x="0" y="1739"/>
                    </a:cubicBezTo>
                    <a:cubicBezTo>
                      <a:pt x="0" y="2704"/>
                      <a:pt x="774" y="3478"/>
                      <a:pt x="1738" y="3478"/>
                    </a:cubicBezTo>
                    <a:cubicBezTo>
                      <a:pt x="2703" y="3478"/>
                      <a:pt x="3489" y="2704"/>
                      <a:pt x="3489" y="1739"/>
                    </a:cubicBezTo>
                    <a:cubicBezTo>
                      <a:pt x="3489" y="775"/>
                      <a:pt x="2703" y="1"/>
                      <a:pt x="173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35;p17"/>
              <p:cNvSpPr/>
              <p:nvPr/>
            </p:nvSpPr>
            <p:spPr>
              <a:xfrm>
                <a:off x="6260575" y="2359438"/>
                <a:ext cx="39625" cy="45275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811" extrusionOk="0">
                    <a:moveTo>
                      <a:pt x="1" y="0"/>
                    </a:moveTo>
                    <a:lnTo>
                      <a:pt x="1" y="1810"/>
                    </a:lnTo>
                    <a:lnTo>
                      <a:pt x="1584" y="1810"/>
                    </a:lnTo>
                    <a:lnTo>
                      <a:pt x="15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36;p17"/>
              <p:cNvSpPr/>
              <p:nvPr/>
            </p:nvSpPr>
            <p:spPr>
              <a:xfrm>
                <a:off x="6771950" y="2156438"/>
                <a:ext cx="464975" cy="315550"/>
              </a:xfrm>
              <a:custGeom>
                <a:avLst/>
                <a:gdLst/>
                <a:ahLst/>
                <a:cxnLst/>
                <a:rect l="l" t="t" r="r" b="b"/>
                <a:pathLst>
                  <a:path w="18599" h="12622" extrusionOk="0">
                    <a:moveTo>
                      <a:pt x="632" y="0"/>
                    </a:moveTo>
                    <a:cubicBezTo>
                      <a:pt x="274" y="0"/>
                      <a:pt x="1" y="286"/>
                      <a:pt x="1" y="643"/>
                    </a:cubicBezTo>
                    <a:lnTo>
                      <a:pt x="1" y="11978"/>
                    </a:lnTo>
                    <a:cubicBezTo>
                      <a:pt x="1" y="12335"/>
                      <a:pt x="274" y="12621"/>
                      <a:pt x="632" y="12621"/>
                    </a:cubicBezTo>
                    <a:lnTo>
                      <a:pt x="17943" y="12621"/>
                    </a:lnTo>
                    <a:cubicBezTo>
                      <a:pt x="18300" y="12621"/>
                      <a:pt x="18598" y="12335"/>
                      <a:pt x="18586" y="11978"/>
                    </a:cubicBezTo>
                    <a:lnTo>
                      <a:pt x="18586" y="643"/>
                    </a:lnTo>
                    <a:cubicBezTo>
                      <a:pt x="18586" y="286"/>
                      <a:pt x="18300" y="0"/>
                      <a:pt x="1794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37;p17"/>
              <p:cNvSpPr/>
              <p:nvPr/>
            </p:nvSpPr>
            <p:spPr>
              <a:xfrm>
                <a:off x="6858875" y="2183513"/>
                <a:ext cx="71450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8" h="2859" extrusionOk="0">
                    <a:moveTo>
                      <a:pt x="1429" y="1"/>
                    </a:moveTo>
                    <a:cubicBezTo>
                      <a:pt x="643" y="1"/>
                      <a:pt x="0" y="644"/>
                      <a:pt x="0" y="1430"/>
                    </a:cubicBezTo>
                    <a:cubicBezTo>
                      <a:pt x="0" y="2227"/>
                      <a:pt x="643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38;p17"/>
              <p:cNvSpPr/>
              <p:nvPr/>
            </p:nvSpPr>
            <p:spPr>
              <a:xfrm>
                <a:off x="6815700" y="2183513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9" y="1"/>
                    </a:moveTo>
                    <a:cubicBezTo>
                      <a:pt x="644" y="1"/>
                      <a:pt x="1" y="644"/>
                      <a:pt x="1" y="1430"/>
                    </a:cubicBezTo>
                    <a:cubicBezTo>
                      <a:pt x="1" y="2227"/>
                      <a:pt x="644" y="2858"/>
                      <a:pt x="1429" y="2858"/>
                    </a:cubicBezTo>
                    <a:cubicBezTo>
                      <a:pt x="2215" y="2858"/>
                      <a:pt x="2858" y="2227"/>
                      <a:pt x="2858" y="1430"/>
                    </a:cubicBezTo>
                    <a:cubicBezTo>
                      <a:pt x="2858" y="644"/>
                      <a:pt x="2215" y="1"/>
                      <a:pt x="142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39;p17"/>
              <p:cNvSpPr/>
              <p:nvPr/>
            </p:nvSpPr>
            <p:spPr>
              <a:xfrm>
                <a:off x="6815700" y="2348713"/>
                <a:ext cx="378050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15122" h="942" extrusionOk="0">
                    <a:moveTo>
                      <a:pt x="1" y="1"/>
                    </a:moveTo>
                    <a:lnTo>
                      <a:pt x="1" y="941"/>
                    </a:lnTo>
                    <a:lnTo>
                      <a:pt x="15122" y="941"/>
                    </a:lnTo>
                    <a:lnTo>
                      <a:pt x="151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40;p17"/>
              <p:cNvSpPr/>
              <p:nvPr/>
            </p:nvSpPr>
            <p:spPr>
              <a:xfrm>
                <a:off x="7036575" y="2196313"/>
                <a:ext cx="157175" cy="23550"/>
              </a:xfrm>
              <a:custGeom>
                <a:avLst/>
                <a:gdLst/>
                <a:ahLst/>
                <a:cxnLst/>
                <a:rect l="l" t="t" r="r" b="b"/>
                <a:pathLst>
                  <a:path w="6287" h="942" extrusionOk="0">
                    <a:moveTo>
                      <a:pt x="0" y="1"/>
                    </a:moveTo>
                    <a:lnTo>
                      <a:pt x="0" y="941"/>
                    </a:lnTo>
                    <a:lnTo>
                      <a:pt x="6287" y="941"/>
                    </a:lnTo>
                    <a:lnTo>
                      <a:pt x="628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41;p17"/>
              <p:cNvSpPr/>
              <p:nvPr/>
            </p:nvSpPr>
            <p:spPr>
              <a:xfrm>
                <a:off x="7036575" y="2232038"/>
                <a:ext cx="125625" cy="23250"/>
              </a:xfrm>
              <a:custGeom>
                <a:avLst/>
                <a:gdLst/>
                <a:ahLst/>
                <a:cxnLst/>
                <a:rect l="l" t="t" r="r" b="b"/>
                <a:pathLst>
                  <a:path w="5025" h="930" extrusionOk="0">
                    <a:moveTo>
                      <a:pt x="0" y="1"/>
                    </a:moveTo>
                    <a:lnTo>
                      <a:pt x="0" y="929"/>
                    </a:lnTo>
                    <a:lnTo>
                      <a:pt x="5025" y="929"/>
                    </a:lnTo>
                    <a:lnTo>
                      <a:pt x="50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42;p17"/>
              <p:cNvSpPr/>
              <p:nvPr/>
            </p:nvSpPr>
            <p:spPr>
              <a:xfrm>
                <a:off x="6930300" y="2410938"/>
                <a:ext cx="149150" cy="23525"/>
              </a:xfrm>
              <a:custGeom>
                <a:avLst/>
                <a:gdLst/>
                <a:ahLst/>
                <a:cxnLst/>
                <a:rect l="l" t="t" r="r" b="b"/>
                <a:pathLst>
                  <a:path w="5966" h="941" extrusionOk="0">
                    <a:moveTo>
                      <a:pt x="1" y="0"/>
                    </a:moveTo>
                    <a:lnTo>
                      <a:pt x="1" y="941"/>
                    </a:lnTo>
                    <a:lnTo>
                      <a:pt x="5966" y="941"/>
                    </a:lnTo>
                    <a:lnTo>
                      <a:pt x="59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2" name="Google Shape;212;p33"/>
          <p:cNvSpPr txBox="1">
            <a:spLocks noGrp="1"/>
          </p:cNvSpPr>
          <p:nvPr>
            <p:ph type="title" idx="6"/>
          </p:nvPr>
        </p:nvSpPr>
        <p:spPr>
          <a:xfrm>
            <a:off x="490907" y="273690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Types of Phishing Attacks</a:t>
            </a:r>
            <a:endParaRPr dirty="0"/>
          </a:p>
        </p:txBody>
      </p:sp>
      <p:grpSp>
        <p:nvGrpSpPr>
          <p:cNvPr id="24" name="Google Shape;201;p17"/>
          <p:cNvGrpSpPr/>
          <p:nvPr/>
        </p:nvGrpSpPr>
        <p:grpSpPr>
          <a:xfrm>
            <a:off x="598348" y="1152262"/>
            <a:ext cx="2990132" cy="1293201"/>
            <a:chOff x="3490300" y="1484200"/>
            <a:chExt cx="2265250" cy="1087500"/>
          </a:xfrm>
        </p:grpSpPr>
        <p:sp>
          <p:nvSpPr>
            <p:cNvPr id="25" name="Google Shape;202;p17"/>
            <p:cNvSpPr/>
            <p:nvPr/>
          </p:nvSpPr>
          <p:spPr>
            <a:xfrm>
              <a:off x="3866750" y="14842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" name="Google Shape;203;p17"/>
            <p:cNvGrpSpPr/>
            <p:nvPr/>
          </p:nvGrpSpPr>
          <p:grpSpPr>
            <a:xfrm>
              <a:off x="3490300" y="1629888"/>
              <a:ext cx="797425" cy="797150"/>
              <a:chOff x="3490300" y="1629888"/>
              <a:chExt cx="797425" cy="797150"/>
            </a:xfrm>
          </p:grpSpPr>
          <p:sp>
            <p:nvSpPr>
              <p:cNvPr id="27" name="Google Shape;204;p17"/>
              <p:cNvSpPr/>
              <p:nvPr/>
            </p:nvSpPr>
            <p:spPr>
              <a:xfrm>
                <a:off x="3501300" y="1641188"/>
                <a:ext cx="774825" cy="7748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0993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0993"/>
                      <a:pt x="3013" y="30993"/>
                    </a:cubicBezTo>
                    <a:lnTo>
                      <a:pt x="3013" y="30981"/>
                    </a:lnTo>
                    <a:lnTo>
                      <a:pt x="27980" y="30981"/>
                    </a:lnTo>
                    <a:cubicBezTo>
                      <a:pt x="29635" y="30981"/>
                      <a:pt x="30993" y="29647"/>
                      <a:pt x="30993" y="27980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05;p17"/>
              <p:cNvSpPr/>
              <p:nvPr/>
            </p:nvSpPr>
            <p:spPr>
              <a:xfrm>
                <a:off x="3490300" y="1629888"/>
                <a:ext cx="797425" cy="7971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86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32"/>
                    </a:lnTo>
                    <a:cubicBezTo>
                      <a:pt x="30992" y="29849"/>
                      <a:pt x="29837" y="30992"/>
                      <a:pt x="28432" y="30992"/>
                    </a:cubicBezTo>
                    <a:lnTo>
                      <a:pt x="3453" y="30992"/>
                    </a:lnTo>
                    <a:cubicBezTo>
                      <a:pt x="2036" y="30992"/>
                      <a:pt x="893" y="29849"/>
                      <a:pt x="893" y="28432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32"/>
                    </a:lnTo>
                    <a:cubicBezTo>
                      <a:pt x="0" y="30337"/>
                      <a:pt x="1548" y="31885"/>
                      <a:pt x="3453" y="31885"/>
                    </a:cubicBezTo>
                    <a:lnTo>
                      <a:pt x="28420" y="31885"/>
                    </a:lnTo>
                    <a:cubicBezTo>
                      <a:pt x="30325" y="31885"/>
                      <a:pt x="31885" y="30337"/>
                      <a:pt x="31885" y="28432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06;p17"/>
              <p:cNvSpPr/>
              <p:nvPr/>
            </p:nvSpPr>
            <p:spPr>
              <a:xfrm>
                <a:off x="3571850" y="1818288"/>
                <a:ext cx="287550" cy="296500"/>
              </a:xfrm>
              <a:custGeom>
                <a:avLst/>
                <a:gdLst/>
                <a:ahLst/>
                <a:cxnLst/>
                <a:rect l="l" t="t" r="r" b="b"/>
                <a:pathLst>
                  <a:path w="11502" h="11860" extrusionOk="0">
                    <a:moveTo>
                      <a:pt x="1084" y="1"/>
                    </a:moveTo>
                    <a:cubicBezTo>
                      <a:pt x="489" y="1"/>
                      <a:pt x="0" y="489"/>
                      <a:pt x="0" y="1084"/>
                    </a:cubicBezTo>
                    <a:lnTo>
                      <a:pt x="0" y="11860"/>
                    </a:lnTo>
                    <a:lnTo>
                      <a:pt x="11502" y="11860"/>
                    </a:lnTo>
                    <a:lnTo>
                      <a:pt x="11502" y="1084"/>
                    </a:lnTo>
                    <a:cubicBezTo>
                      <a:pt x="11502" y="489"/>
                      <a:pt x="11014" y="1"/>
                      <a:pt x="104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07;p17"/>
              <p:cNvSpPr/>
              <p:nvPr/>
            </p:nvSpPr>
            <p:spPr>
              <a:xfrm>
                <a:off x="3648650" y="1853138"/>
                <a:ext cx="133375" cy="133350"/>
              </a:xfrm>
              <a:custGeom>
                <a:avLst/>
                <a:gdLst/>
                <a:ahLst/>
                <a:cxnLst/>
                <a:rect l="l" t="t" r="r" b="b"/>
                <a:pathLst>
                  <a:path w="5335" h="5334" extrusionOk="0">
                    <a:moveTo>
                      <a:pt x="2667" y="0"/>
                    </a:moveTo>
                    <a:cubicBezTo>
                      <a:pt x="1203" y="0"/>
                      <a:pt x="0" y="1191"/>
                      <a:pt x="0" y="2667"/>
                    </a:cubicBezTo>
                    <a:cubicBezTo>
                      <a:pt x="0" y="4143"/>
                      <a:pt x="1203" y="5334"/>
                      <a:pt x="2667" y="5334"/>
                    </a:cubicBezTo>
                    <a:cubicBezTo>
                      <a:pt x="4144" y="5334"/>
                      <a:pt x="5334" y="4143"/>
                      <a:pt x="5334" y="2667"/>
                    </a:cubicBezTo>
                    <a:cubicBezTo>
                      <a:pt x="5334" y="1191"/>
                      <a:pt x="4144" y="0"/>
                      <a:pt x="26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08;p17"/>
              <p:cNvSpPr/>
              <p:nvPr/>
            </p:nvSpPr>
            <p:spPr>
              <a:xfrm>
                <a:off x="3622450" y="2010288"/>
                <a:ext cx="186050" cy="78600"/>
              </a:xfrm>
              <a:custGeom>
                <a:avLst/>
                <a:gdLst/>
                <a:ahLst/>
                <a:cxnLst/>
                <a:rect l="l" t="t" r="r" b="b"/>
                <a:pathLst>
                  <a:path w="7442" h="3144" extrusionOk="0">
                    <a:moveTo>
                      <a:pt x="3144" y="0"/>
                    </a:moveTo>
                    <a:cubicBezTo>
                      <a:pt x="1394" y="0"/>
                      <a:pt x="0" y="1417"/>
                      <a:pt x="0" y="3144"/>
                    </a:cubicBezTo>
                    <a:lnTo>
                      <a:pt x="7442" y="3144"/>
                    </a:lnTo>
                    <a:cubicBezTo>
                      <a:pt x="7442" y="1394"/>
                      <a:pt x="6037" y="0"/>
                      <a:pt x="43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09;p17"/>
              <p:cNvSpPr/>
              <p:nvPr/>
            </p:nvSpPr>
            <p:spPr>
              <a:xfrm>
                <a:off x="3515000" y="1652213"/>
                <a:ext cx="747725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29909" h="4561" extrusionOk="0">
                    <a:moveTo>
                      <a:pt x="5489" y="0"/>
                    </a:moveTo>
                    <a:cubicBezTo>
                      <a:pt x="2751" y="0"/>
                      <a:pt x="488" y="1965"/>
                      <a:pt x="0" y="4560"/>
                    </a:cubicBezTo>
                    <a:lnTo>
                      <a:pt x="29909" y="4560"/>
                    </a:lnTo>
                    <a:cubicBezTo>
                      <a:pt x="29421" y="1965"/>
                      <a:pt x="27158" y="0"/>
                      <a:pt x="244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10;p17"/>
              <p:cNvSpPr/>
              <p:nvPr/>
            </p:nvSpPr>
            <p:spPr>
              <a:xfrm>
                <a:off x="3588225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58" y="0"/>
                    </a:moveTo>
                    <a:cubicBezTo>
                      <a:pt x="381" y="0"/>
                      <a:pt x="0" y="393"/>
                      <a:pt x="0" y="869"/>
                    </a:cubicBezTo>
                    <a:cubicBezTo>
                      <a:pt x="0" y="1346"/>
                      <a:pt x="381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11;p17"/>
              <p:cNvSpPr/>
              <p:nvPr/>
            </p:nvSpPr>
            <p:spPr>
              <a:xfrm>
                <a:off x="3672750" y="1674538"/>
                <a:ext cx="43200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8" h="1727" extrusionOk="0">
                    <a:moveTo>
                      <a:pt x="858" y="0"/>
                    </a:moveTo>
                    <a:cubicBezTo>
                      <a:pt x="382" y="0"/>
                      <a:pt x="1" y="393"/>
                      <a:pt x="1" y="869"/>
                    </a:cubicBezTo>
                    <a:cubicBezTo>
                      <a:pt x="1" y="1346"/>
                      <a:pt x="382" y="1727"/>
                      <a:pt x="858" y="1727"/>
                    </a:cubicBezTo>
                    <a:cubicBezTo>
                      <a:pt x="1334" y="1727"/>
                      <a:pt x="1727" y="1346"/>
                      <a:pt x="1727" y="869"/>
                    </a:cubicBezTo>
                    <a:cubicBezTo>
                      <a:pt x="1727" y="393"/>
                      <a:pt x="1334" y="0"/>
                      <a:pt x="858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12;p17"/>
              <p:cNvSpPr/>
              <p:nvPr/>
            </p:nvSpPr>
            <p:spPr>
              <a:xfrm>
                <a:off x="3757000" y="1674538"/>
                <a:ext cx="43175" cy="43175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727" extrusionOk="0">
                    <a:moveTo>
                      <a:pt x="869" y="0"/>
                    </a:moveTo>
                    <a:cubicBezTo>
                      <a:pt x="393" y="0"/>
                      <a:pt x="0" y="393"/>
                      <a:pt x="0" y="869"/>
                    </a:cubicBezTo>
                    <a:cubicBezTo>
                      <a:pt x="0" y="1346"/>
                      <a:pt x="393" y="1727"/>
                      <a:pt x="869" y="1727"/>
                    </a:cubicBezTo>
                    <a:cubicBezTo>
                      <a:pt x="1346" y="1727"/>
                      <a:pt x="1727" y="1346"/>
                      <a:pt x="1727" y="869"/>
                    </a:cubicBezTo>
                    <a:cubicBezTo>
                      <a:pt x="1727" y="393"/>
                      <a:pt x="1346" y="0"/>
                      <a:pt x="869" y="0"/>
                    </a:cubicBezTo>
                    <a:close/>
                  </a:path>
                </a:pathLst>
              </a:custGeom>
              <a:solidFill>
                <a:srgbClr val="FEFEF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13;p17"/>
              <p:cNvSpPr/>
              <p:nvPr/>
            </p:nvSpPr>
            <p:spPr>
              <a:xfrm>
                <a:off x="3576600" y="2180538"/>
                <a:ext cx="532550" cy="14925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7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14;p17"/>
              <p:cNvSpPr/>
              <p:nvPr/>
            </p:nvSpPr>
            <p:spPr>
              <a:xfrm>
                <a:off x="3576600" y="22427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0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15;p17"/>
              <p:cNvSpPr/>
              <p:nvPr/>
            </p:nvSpPr>
            <p:spPr>
              <a:xfrm>
                <a:off x="3576600" y="2304963"/>
                <a:ext cx="532550" cy="14900"/>
              </a:xfrm>
              <a:custGeom>
                <a:avLst/>
                <a:gdLst/>
                <a:ahLst/>
                <a:cxnLst/>
                <a:rect l="l" t="t" r="r" b="b"/>
                <a:pathLst>
                  <a:path w="21302" h="596" extrusionOk="0">
                    <a:moveTo>
                      <a:pt x="1" y="1"/>
                    </a:moveTo>
                    <a:lnTo>
                      <a:pt x="1" y="596"/>
                    </a:lnTo>
                    <a:lnTo>
                      <a:pt x="21301" y="596"/>
                    </a:lnTo>
                    <a:lnTo>
                      <a:pt x="2130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16;p17"/>
              <p:cNvSpPr/>
              <p:nvPr/>
            </p:nvSpPr>
            <p:spPr>
              <a:xfrm>
                <a:off x="4126975" y="2152263"/>
                <a:ext cx="56275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7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17;p17"/>
              <p:cNvSpPr/>
              <p:nvPr/>
            </p:nvSpPr>
            <p:spPr>
              <a:xfrm>
                <a:off x="4126975" y="2217763"/>
                <a:ext cx="56275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596" fill="none" extrusionOk="0">
                    <a:moveTo>
                      <a:pt x="1" y="953"/>
                    </a:moveTo>
                    <a:lnTo>
                      <a:pt x="644" y="1596"/>
                    </a:lnTo>
                    <a:lnTo>
                      <a:pt x="2251" y="0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18;p17"/>
              <p:cNvSpPr/>
              <p:nvPr/>
            </p:nvSpPr>
            <p:spPr>
              <a:xfrm>
                <a:off x="4126975" y="2279963"/>
                <a:ext cx="56275" cy="40200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1608" fill="none" extrusionOk="0">
                    <a:moveTo>
                      <a:pt x="1" y="953"/>
                    </a:moveTo>
                    <a:lnTo>
                      <a:pt x="644" y="1608"/>
                    </a:lnTo>
                    <a:lnTo>
                      <a:pt x="2251" y="1"/>
                    </a:lnTo>
                  </a:path>
                </a:pathLst>
              </a:custGeom>
              <a:noFill/>
              <a:ln w="7450" cap="rnd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19;p17"/>
              <p:cNvSpPr/>
              <p:nvPr/>
            </p:nvSpPr>
            <p:spPr>
              <a:xfrm>
                <a:off x="3903425" y="1818888"/>
                <a:ext cx="301550" cy="296800"/>
              </a:xfrm>
              <a:custGeom>
                <a:avLst/>
                <a:gdLst/>
                <a:ahLst/>
                <a:cxnLst/>
                <a:rect l="l" t="t" r="r" b="b"/>
                <a:pathLst>
                  <a:path w="12062" h="11872" extrusionOk="0">
                    <a:moveTo>
                      <a:pt x="5966" y="3573"/>
                    </a:moveTo>
                    <a:cubicBezTo>
                      <a:pt x="7169" y="3573"/>
                      <a:pt x="8133" y="4549"/>
                      <a:pt x="8133" y="5716"/>
                    </a:cubicBezTo>
                    <a:cubicBezTo>
                      <a:pt x="8133" y="6894"/>
                      <a:pt x="7157" y="7859"/>
                      <a:pt x="5966" y="7859"/>
                    </a:cubicBezTo>
                    <a:cubicBezTo>
                      <a:pt x="4763" y="7859"/>
                      <a:pt x="3787" y="6894"/>
                      <a:pt x="3787" y="5716"/>
                    </a:cubicBezTo>
                    <a:cubicBezTo>
                      <a:pt x="3787" y="4549"/>
                      <a:pt x="4763" y="3573"/>
                      <a:pt x="5966" y="3573"/>
                    </a:cubicBezTo>
                    <a:close/>
                    <a:moveTo>
                      <a:pt x="5418" y="1"/>
                    </a:moveTo>
                    <a:cubicBezTo>
                      <a:pt x="5133" y="1"/>
                      <a:pt x="4894" y="215"/>
                      <a:pt x="4859" y="501"/>
                    </a:cubicBezTo>
                    <a:lnTo>
                      <a:pt x="4775" y="1227"/>
                    </a:lnTo>
                    <a:cubicBezTo>
                      <a:pt x="4347" y="1346"/>
                      <a:pt x="3918" y="1501"/>
                      <a:pt x="3537" y="1727"/>
                    </a:cubicBezTo>
                    <a:lnTo>
                      <a:pt x="2942" y="1263"/>
                    </a:lnTo>
                    <a:cubicBezTo>
                      <a:pt x="2841" y="1184"/>
                      <a:pt x="2724" y="1147"/>
                      <a:pt x="2609" y="1147"/>
                    </a:cubicBezTo>
                    <a:cubicBezTo>
                      <a:pt x="2464" y="1147"/>
                      <a:pt x="2321" y="1205"/>
                      <a:pt x="2216" y="1310"/>
                    </a:cubicBezTo>
                    <a:lnTo>
                      <a:pt x="1287" y="2215"/>
                    </a:lnTo>
                    <a:cubicBezTo>
                      <a:pt x="1096" y="2418"/>
                      <a:pt x="1073" y="2727"/>
                      <a:pt x="1251" y="2954"/>
                    </a:cubicBezTo>
                    <a:lnTo>
                      <a:pt x="1751" y="3573"/>
                    </a:lnTo>
                    <a:cubicBezTo>
                      <a:pt x="1549" y="3930"/>
                      <a:pt x="1394" y="4299"/>
                      <a:pt x="1287" y="4704"/>
                    </a:cubicBezTo>
                    <a:lnTo>
                      <a:pt x="489" y="4799"/>
                    </a:lnTo>
                    <a:cubicBezTo>
                      <a:pt x="203" y="4823"/>
                      <a:pt x="1" y="5061"/>
                      <a:pt x="1" y="5347"/>
                    </a:cubicBezTo>
                    <a:lnTo>
                      <a:pt x="1" y="6609"/>
                    </a:lnTo>
                    <a:cubicBezTo>
                      <a:pt x="1" y="6894"/>
                      <a:pt x="203" y="7121"/>
                      <a:pt x="489" y="7156"/>
                    </a:cubicBezTo>
                    <a:lnTo>
                      <a:pt x="1334" y="7204"/>
                    </a:lnTo>
                    <a:cubicBezTo>
                      <a:pt x="1442" y="7561"/>
                      <a:pt x="1585" y="7918"/>
                      <a:pt x="1787" y="8252"/>
                    </a:cubicBezTo>
                    <a:lnTo>
                      <a:pt x="1251" y="8919"/>
                    </a:lnTo>
                    <a:cubicBezTo>
                      <a:pt x="1073" y="9145"/>
                      <a:pt x="1096" y="9442"/>
                      <a:pt x="1287" y="9633"/>
                    </a:cubicBezTo>
                    <a:lnTo>
                      <a:pt x="2216" y="10538"/>
                    </a:lnTo>
                    <a:cubicBezTo>
                      <a:pt x="2318" y="10647"/>
                      <a:pt x="2463" y="10701"/>
                      <a:pt x="2608" y="10701"/>
                    </a:cubicBezTo>
                    <a:cubicBezTo>
                      <a:pt x="2732" y="10701"/>
                      <a:pt x="2855" y="10662"/>
                      <a:pt x="2954" y="10585"/>
                    </a:cubicBezTo>
                    <a:lnTo>
                      <a:pt x="3632" y="10062"/>
                    </a:lnTo>
                    <a:cubicBezTo>
                      <a:pt x="3966" y="10264"/>
                      <a:pt x="4347" y="10407"/>
                      <a:pt x="4728" y="10526"/>
                    </a:cubicBezTo>
                    <a:lnTo>
                      <a:pt x="4835" y="11371"/>
                    </a:lnTo>
                    <a:cubicBezTo>
                      <a:pt x="4859" y="11657"/>
                      <a:pt x="5097" y="11871"/>
                      <a:pt x="5383" y="11871"/>
                    </a:cubicBezTo>
                    <a:lnTo>
                      <a:pt x="6680" y="11871"/>
                    </a:lnTo>
                    <a:cubicBezTo>
                      <a:pt x="6966" y="11871"/>
                      <a:pt x="7204" y="11657"/>
                      <a:pt x="7228" y="11371"/>
                    </a:cubicBezTo>
                    <a:lnTo>
                      <a:pt x="7323" y="10562"/>
                    </a:lnTo>
                    <a:cubicBezTo>
                      <a:pt x="7740" y="10454"/>
                      <a:pt x="8121" y="10288"/>
                      <a:pt x="8490" y="10097"/>
                    </a:cubicBezTo>
                    <a:lnTo>
                      <a:pt x="9145" y="10597"/>
                    </a:lnTo>
                    <a:cubicBezTo>
                      <a:pt x="9249" y="10679"/>
                      <a:pt x="9371" y="10719"/>
                      <a:pt x="9491" y="10719"/>
                    </a:cubicBezTo>
                    <a:cubicBezTo>
                      <a:pt x="9633" y="10719"/>
                      <a:pt x="9774" y="10665"/>
                      <a:pt x="9883" y="10562"/>
                    </a:cubicBezTo>
                    <a:lnTo>
                      <a:pt x="10788" y="9669"/>
                    </a:lnTo>
                    <a:cubicBezTo>
                      <a:pt x="10990" y="9466"/>
                      <a:pt x="11014" y="9157"/>
                      <a:pt x="10836" y="8930"/>
                    </a:cubicBezTo>
                    <a:lnTo>
                      <a:pt x="10324" y="8311"/>
                    </a:lnTo>
                    <a:cubicBezTo>
                      <a:pt x="10538" y="7954"/>
                      <a:pt x="10693" y="7585"/>
                      <a:pt x="10800" y="7180"/>
                    </a:cubicBezTo>
                    <a:lnTo>
                      <a:pt x="11574" y="7085"/>
                    </a:lnTo>
                    <a:cubicBezTo>
                      <a:pt x="11860" y="7061"/>
                      <a:pt x="12062" y="6823"/>
                      <a:pt x="12062" y="6537"/>
                    </a:cubicBezTo>
                    <a:lnTo>
                      <a:pt x="12062" y="5275"/>
                    </a:lnTo>
                    <a:cubicBezTo>
                      <a:pt x="12062" y="4990"/>
                      <a:pt x="11860" y="4763"/>
                      <a:pt x="11574" y="4728"/>
                    </a:cubicBezTo>
                    <a:lnTo>
                      <a:pt x="10812" y="4632"/>
                    </a:lnTo>
                    <a:cubicBezTo>
                      <a:pt x="10717" y="4239"/>
                      <a:pt x="10550" y="3858"/>
                      <a:pt x="10359" y="3513"/>
                    </a:cubicBezTo>
                    <a:lnTo>
                      <a:pt x="10836" y="2942"/>
                    </a:lnTo>
                    <a:cubicBezTo>
                      <a:pt x="11014" y="2715"/>
                      <a:pt x="10979" y="2418"/>
                      <a:pt x="10788" y="2227"/>
                    </a:cubicBezTo>
                    <a:lnTo>
                      <a:pt x="9859" y="1310"/>
                    </a:lnTo>
                    <a:cubicBezTo>
                      <a:pt x="9756" y="1207"/>
                      <a:pt x="9614" y="1156"/>
                      <a:pt x="9469" y="1156"/>
                    </a:cubicBezTo>
                    <a:cubicBezTo>
                      <a:pt x="9348" y="1156"/>
                      <a:pt x="9225" y="1192"/>
                      <a:pt x="9121" y="1263"/>
                    </a:cubicBezTo>
                    <a:lnTo>
                      <a:pt x="8538" y="1715"/>
                    </a:lnTo>
                    <a:cubicBezTo>
                      <a:pt x="8169" y="1489"/>
                      <a:pt x="7764" y="1322"/>
                      <a:pt x="7335" y="1227"/>
                    </a:cubicBezTo>
                    <a:lnTo>
                      <a:pt x="7240" y="501"/>
                    </a:lnTo>
                    <a:cubicBezTo>
                      <a:pt x="7216" y="215"/>
                      <a:pt x="6978" y="1"/>
                      <a:pt x="6692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3" name="Google Shape;213;p33"/>
          <p:cNvSpPr txBox="1">
            <a:spLocks noGrp="1"/>
          </p:cNvSpPr>
          <p:nvPr>
            <p:ph type="ctrTitle"/>
          </p:nvPr>
        </p:nvSpPr>
        <p:spPr>
          <a:xfrm>
            <a:off x="7445790" y="1097396"/>
            <a:ext cx="1650369" cy="428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EMAIL PHISHING</a:t>
            </a:r>
            <a:endParaRPr sz="1400" dirty="0"/>
          </a:p>
        </p:txBody>
      </p:sp>
      <p:sp>
        <p:nvSpPr>
          <p:cNvPr id="214" name="Google Shape;214;p33"/>
          <p:cNvSpPr txBox="1">
            <a:spLocks noGrp="1"/>
          </p:cNvSpPr>
          <p:nvPr>
            <p:ph type="subTitle" idx="1"/>
          </p:nvPr>
        </p:nvSpPr>
        <p:spPr>
          <a:xfrm>
            <a:off x="1063747" y="2523028"/>
            <a:ext cx="2372745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 smtClean="0"/>
              <a:t>Example: </a:t>
            </a:r>
            <a:r>
              <a:rPr lang="en-US" dirty="0" smtClean="0">
                <a:latin typeface="Fira Sans"/>
                <a:ea typeface="Fira Sans"/>
                <a:cs typeface="Fira Sans"/>
                <a:sym typeface="Fira Sans"/>
              </a:rPr>
              <a:t>Impersonation</a:t>
            </a:r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, emotional manipulation.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5" name="Google Shape;215;p33"/>
          <p:cNvSpPr txBox="1">
            <a:spLocks noGrp="1"/>
          </p:cNvSpPr>
          <p:nvPr>
            <p:ph type="ctrTitle" idx="2"/>
          </p:nvPr>
        </p:nvSpPr>
        <p:spPr>
          <a:xfrm>
            <a:off x="1576261" y="1128867"/>
            <a:ext cx="2198786" cy="45105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 smtClean="0"/>
              <a:t>SOCIAL ENGINEERING</a:t>
            </a:r>
            <a:endParaRPr sz="1400" dirty="0"/>
          </a:p>
        </p:txBody>
      </p:sp>
      <p:grpSp>
        <p:nvGrpSpPr>
          <p:cNvPr id="45" name="Google Shape;259;p17"/>
          <p:cNvGrpSpPr/>
          <p:nvPr/>
        </p:nvGrpSpPr>
        <p:grpSpPr>
          <a:xfrm>
            <a:off x="3290573" y="2761656"/>
            <a:ext cx="2740026" cy="1489487"/>
            <a:chOff x="3490300" y="3276600"/>
            <a:chExt cx="2265250" cy="1087500"/>
          </a:xfrm>
        </p:grpSpPr>
        <p:sp>
          <p:nvSpPr>
            <p:cNvPr id="46" name="Google Shape;260;p17"/>
            <p:cNvSpPr/>
            <p:nvPr/>
          </p:nvSpPr>
          <p:spPr>
            <a:xfrm>
              <a:off x="3866750" y="3276600"/>
              <a:ext cx="1888800" cy="10875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" name="Google Shape;261;p17"/>
            <p:cNvGrpSpPr/>
            <p:nvPr/>
          </p:nvGrpSpPr>
          <p:grpSpPr>
            <a:xfrm>
              <a:off x="3490300" y="3426450"/>
              <a:ext cx="939425" cy="797450"/>
              <a:chOff x="3490300" y="3426450"/>
              <a:chExt cx="939425" cy="797450"/>
            </a:xfrm>
          </p:grpSpPr>
          <p:sp>
            <p:nvSpPr>
              <p:cNvPr id="48" name="Google Shape;262;p17"/>
              <p:cNvSpPr/>
              <p:nvPr/>
            </p:nvSpPr>
            <p:spPr>
              <a:xfrm>
                <a:off x="3501300" y="3437750"/>
                <a:ext cx="774825" cy="775125"/>
              </a:xfrm>
              <a:custGeom>
                <a:avLst/>
                <a:gdLst/>
                <a:ahLst/>
                <a:cxnLst/>
                <a:rect l="l" t="t" r="r" b="b"/>
                <a:pathLst>
                  <a:path w="30993" h="31005" extrusionOk="0">
                    <a:moveTo>
                      <a:pt x="3013" y="1"/>
                    </a:moveTo>
                    <a:cubicBezTo>
                      <a:pt x="1358" y="1"/>
                      <a:pt x="1" y="1334"/>
                      <a:pt x="1" y="3001"/>
                    </a:cubicBezTo>
                    <a:lnTo>
                      <a:pt x="1" y="27992"/>
                    </a:lnTo>
                    <a:cubicBezTo>
                      <a:pt x="1" y="29647"/>
                      <a:pt x="1346" y="31005"/>
                      <a:pt x="3013" y="31005"/>
                    </a:cubicBezTo>
                    <a:lnTo>
                      <a:pt x="27980" y="31005"/>
                    </a:lnTo>
                    <a:cubicBezTo>
                      <a:pt x="29635" y="31005"/>
                      <a:pt x="30993" y="29659"/>
                      <a:pt x="30993" y="27992"/>
                    </a:cubicBezTo>
                    <a:lnTo>
                      <a:pt x="30993" y="3001"/>
                    </a:lnTo>
                    <a:cubicBezTo>
                      <a:pt x="30993" y="1358"/>
                      <a:pt x="29659" y="1"/>
                      <a:pt x="2798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63;p17"/>
              <p:cNvSpPr/>
              <p:nvPr/>
            </p:nvSpPr>
            <p:spPr>
              <a:xfrm>
                <a:off x="3490300" y="3426450"/>
                <a:ext cx="797425" cy="797450"/>
              </a:xfrm>
              <a:custGeom>
                <a:avLst/>
                <a:gdLst/>
                <a:ahLst/>
                <a:cxnLst/>
                <a:rect l="l" t="t" r="r" b="b"/>
                <a:pathLst>
                  <a:path w="31897" h="31898" extrusionOk="0">
                    <a:moveTo>
                      <a:pt x="28432" y="893"/>
                    </a:moveTo>
                    <a:cubicBezTo>
                      <a:pt x="29837" y="893"/>
                      <a:pt x="30992" y="2048"/>
                      <a:pt x="30992" y="3453"/>
                    </a:cubicBezTo>
                    <a:lnTo>
                      <a:pt x="30992" y="28444"/>
                    </a:lnTo>
                    <a:cubicBezTo>
                      <a:pt x="30992" y="29861"/>
                      <a:pt x="29837" y="31004"/>
                      <a:pt x="28432" y="31004"/>
                    </a:cubicBezTo>
                    <a:lnTo>
                      <a:pt x="3453" y="31004"/>
                    </a:lnTo>
                    <a:cubicBezTo>
                      <a:pt x="2036" y="31004"/>
                      <a:pt x="893" y="29861"/>
                      <a:pt x="893" y="28444"/>
                    </a:cubicBezTo>
                    <a:lnTo>
                      <a:pt x="893" y="3453"/>
                    </a:lnTo>
                    <a:cubicBezTo>
                      <a:pt x="893" y="2048"/>
                      <a:pt x="2036" y="893"/>
                      <a:pt x="3453" y="893"/>
                    </a:cubicBezTo>
                    <a:close/>
                    <a:moveTo>
                      <a:pt x="3453" y="0"/>
                    </a:moveTo>
                    <a:cubicBezTo>
                      <a:pt x="1548" y="0"/>
                      <a:pt x="0" y="1548"/>
                      <a:pt x="0" y="3453"/>
                    </a:cubicBezTo>
                    <a:lnTo>
                      <a:pt x="0" y="28444"/>
                    </a:lnTo>
                    <a:cubicBezTo>
                      <a:pt x="0" y="30349"/>
                      <a:pt x="1548" y="31897"/>
                      <a:pt x="3453" y="31897"/>
                    </a:cubicBezTo>
                    <a:lnTo>
                      <a:pt x="28420" y="31897"/>
                    </a:lnTo>
                    <a:cubicBezTo>
                      <a:pt x="30325" y="31897"/>
                      <a:pt x="31885" y="30349"/>
                      <a:pt x="31885" y="28444"/>
                    </a:cubicBezTo>
                    <a:lnTo>
                      <a:pt x="31885" y="3453"/>
                    </a:lnTo>
                    <a:cubicBezTo>
                      <a:pt x="31897" y="1548"/>
                      <a:pt x="30337" y="0"/>
                      <a:pt x="284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64;p17"/>
              <p:cNvSpPr/>
              <p:nvPr/>
            </p:nvSpPr>
            <p:spPr>
              <a:xfrm>
                <a:off x="3614125" y="3636300"/>
                <a:ext cx="815600" cy="227425"/>
              </a:xfrm>
              <a:custGeom>
                <a:avLst/>
                <a:gdLst/>
                <a:ahLst/>
                <a:cxnLst/>
                <a:rect l="l" t="t" r="r" b="b"/>
                <a:pathLst>
                  <a:path w="32624" h="9097" extrusionOk="0">
                    <a:moveTo>
                      <a:pt x="2084" y="0"/>
                    </a:moveTo>
                    <a:cubicBezTo>
                      <a:pt x="941" y="0"/>
                      <a:pt x="0" y="941"/>
                      <a:pt x="0" y="2084"/>
                    </a:cubicBezTo>
                    <a:lnTo>
                      <a:pt x="0" y="7013"/>
                    </a:lnTo>
                    <a:cubicBezTo>
                      <a:pt x="0" y="8156"/>
                      <a:pt x="941" y="9097"/>
                      <a:pt x="2084" y="9097"/>
                    </a:cubicBezTo>
                    <a:lnTo>
                      <a:pt x="30528" y="9097"/>
                    </a:lnTo>
                    <a:cubicBezTo>
                      <a:pt x="31695" y="9097"/>
                      <a:pt x="32623" y="8156"/>
                      <a:pt x="32611" y="7013"/>
                    </a:cubicBezTo>
                    <a:lnTo>
                      <a:pt x="32611" y="2084"/>
                    </a:lnTo>
                    <a:cubicBezTo>
                      <a:pt x="32611" y="941"/>
                      <a:pt x="31671" y="0"/>
                      <a:pt x="3052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65;p17"/>
              <p:cNvSpPr/>
              <p:nvPr/>
            </p:nvSpPr>
            <p:spPr>
              <a:xfrm>
                <a:off x="3677225" y="3732425"/>
                <a:ext cx="83350" cy="762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049" extrusionOk="0">
                    <a:moveTo>
                      <a:pt x="203" y="1"/>
                    </a:moveTo>
                    <a:cubicBezTo>
                      <a:pt x="84" y="1"/>
                      <a:pt x="0" y="84"/>
                      <a:pt x="0" y="203"/>
                    </a:cubicBezTo>
                    <a:lnTo>
                      <a:pt x="0" y="2846"/>
                    </a:lnTo>
                    <a:cubicBezTo>
                      <a:pt x="0" y="2966"/>
                      <a:pt x="84" y="3049"/>
                      <a:pt x="203" y="3049"/>
                    </a:cubicBezTo>
                    <a:lnTo>
                      <a:pt x="3120" y="3049"/>
                    </a:lnTo>
                    <a:cubicBezTo>
                      <a:pt x="3227" y="3049"/>
                      <a:pt x="3310" y="2966"/>
                      <a:pt x="3334" y="2846"/>
                    </a:cubicBezTo>
                    <a:lnTo>
                      <a:pt x="3334" y="203"/>
                    </a:lnTo>
                    <a:cubicBezTo>
                      <a:pt x="3334" y="84"/>
                      <a:pt x="3239" y="1"/>
                      <a:pt x="312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66;p17"/>
              <p:cNvSpPr/>
              <p:nvPr/>
            </p:nvSpPr>
            <p:spPr>
              <a:xfrm>
                <a:off x="3688525" y="3680650"/>
                <a:ext cx="60150" cy="79800"/>
              </a:xfrm>
              <a:custGeom>
                <a:avLst/>
                <a:gdLst/>
                <a:ahLst/>
                <a:cxnLst/>
                <a:rect l="l" t="t" r="r" b="b"/>
                <a:pathLst>
                  <a:path w="2406" h="3192" extrusionOk="0">
                    <a:moveTo>
                      <a:pt x="1191" y="286"/>
                    </a:moveTo>
                    <a:cubicBezTo>
                      <a:pt x="1703" y="286"/>
                      <a:pt x="2108" y="703"/>
                      <a:pt x="2108" y="1191"/>
                    </a:cubicBezTo>
                    <a:lnTo>
                      <a:pt x="2108" y="2893"/>
                    </a:lnTo>
                    <a:lnTo>
                      <a:pt x="286" y="2893"/>
                    </a:lnTo>
                    <a:lnTo>
                      <a:pt x="286" y="1191"/>
                    </a:lnTo>
                    <a:cubicBezTo>
                      <a:pt x="286" y="691"/>
                      <a:pt x="703" y="286"/>
                      <a:pt x="1191" y="286"/>
                    </a:cubicBezTo>
                    <a:close/>
                    <a:moveTo>
                      <a:pt x="1191" y="0"/>
                    </a:moveTo>
                    <a:cubicBezTo>
                      <a:pt x="536" y="0"/>
                      <a:pt x="1" y="536"/>
                      <a:pt x="1" y="1191"/>
                    </a:cubicBezTo>
                    <a:lnTo>
                      <a:pt x="1" y="3036"/>
                    </a:lnTo>
                    <a:cubicBezTo>
                      <a:pt x="1" y="3132"/>
                      <a:pt x="84" y="3191"/>
                      <a:pt x="155" y="3191"/>
                    </a:cubicBezTo>
                    <a:lnTo>
                      <a:pt x="2251" y="3191"/>
                    </a:lnTo>
                    <a:cubicBezTo>
                      <a:pt x="2322" y="3191"/>
                      <a:pt x="2406" y="3108"/>
                      <a:pt x="2382" y="3036"/>
                    </a:cubicBezTo>
                    <a:lnTo>
                      <a:pt x="2382" y="1191"/>
                    </a:lnTo>
                    <a:cubicBezTo>
                      <a:pt x="2382" y="536"/>
                      <a:pt x="1846" y="0"/>
                      <a:pt x="119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67;p17"/>
              <p:cNvSpPr/>
              <p:nvPr/>
            </p:nvSpPr>
            <p:spPr>
              <a:xfrm>
                <a:off x="3804025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0" y="1"/>
                    </a:moveTo>
                    <a:lnTo>
                      <a:pt x="977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79" y="1"/>
                    </a:lnTo>
                    <a:lnTo>
                      <a:pt x="1358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68;p17"/>
              <p:cNvSpPr/>
              <p:nvPr/>
            </p:nvSpPr>
            <p:spPr>
              <a:xfrm>
                <a:off x="3963275" y="3701775"/>
                <a:ext cx="124425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7" h="3930" extrusionOk="0">
                    <a:moveTo>
                      <a:pt x="0" y="1"/>
                    </a:moveTo>
                    <a:lnTo>
                      <a:pt x="976" y="3930"/>
                    </a:lnTo>
                    <a:lnTo>
                      <a:pt x="1655" y="3930"/>
                    </a:lnTo>
                    <a:lnTo>
                      <a:pt x="2489" y="524"/>
                    </a:lnTo>
                    <a:lnTo>
                      <a:pt x="3322" y="3930"/>
                    </a:lnTo>
                    <a:lnTo>
                      <a:pt x="3989" y="3930"/>
                    </a:lnTo>
                    <a:lnTo>
                      <a:pt x="4977" y="1"/>
                    </a:lnTo>
                    <a:lnTo>
                      <a:pt x="4429" y="1"/>
                    </a:lnTo>
                    <a:lnTo>
                      <a:pt x="3608" y="3322"/>
                    </a:lnTo>
                    <a:lnTo>
                      <a:pt x="2786" y="1"/>
                    </a:lnTo>
                    <a:lnTo>
                      <a:pt x="2191" y="1"/>
                    </a:lnTo>
                    <a:lnTo>
                      <a:pt x="1357" y="3322"/>
                    </a:lnTo>
                    <a:lnTo>
                      <a:pt x="53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69;p17"/>
              <p:cNvSpPr/>
              <p:nvPr/>
            </p:nvSpPr>
            <p:spPr>
              <a:xfrm>
                <a:off x="4122500" y="3701775"/>
                <a:ext cx="124450" cy="98250"/>
              </a:xfrm>
              <a:custGeom>
                <a:avLst/>
                <a:gdLst/>
                <a:ahLst/>
                <a:cxnLst/>
                <a:rect l="l" t="t" r="r" b="b"/>
                <a:pathLst>
                  <a:path w="4978" h="3930" extrusionOk="0">
                    <a:moveTo>
                      <a:pt x="1" y="1"/>
                    </a:moveTo>
                    <a:lnTo>
                      <a:pt x="989" y="3930"/>
                    </a:lnTo>
                    <a:lnTo>
                      <a:pt x="1656" y="3930"/>
                    </a:lnTo>
                    <a:lnTo>
                      <a:pt x="2489" y="524"/>
                    </a:lnTo>
                    <a:lnTo>
                      <a:pt x="3323" y="3930"/>
                    </a:lnTo>
                    <a:lnTo>
                      <a:pt x="3990" y="3930"/>
                    </a:lnTo>
                    <a:lnTo>
                      <a:pt x="4978" y="1"/>
                    </a:lnTo>
                    <a:lnTo>
                      <a:pt x="4430" y="1"/>
                    </a:lnTo>
                    <a:lnTo>
                      <a:pt x="3609" y="3322"/>
                    </a:lnTo>
                    <a:lnTo>
                      <a:pt x="2787" y="1"/>
                    </a:lnTo>
                    <a:lnTo>
                      <a:pt x="2192" y="1"/>
                    </a:lnTo>
                    <a:lnTo>
                      <a:pt x="1358" y="3322"/>
                    </a:lnTo>
                    <a:lnTo>
                      <a:pt x="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70;p17"/>
              <p:cNvSpPr/>
              <p:nvPr/>
            </p:nvSpPr>
            <p:spPr>
              <a:xfrm>
                <a:off x="3535225" y="3458600"/>
                <a:ext cx="547125" cy="546800"/>
              </a:xfrm>
              <a:custGeom>
                <a:avLst/>
                <a:gdLst/>
                <a:ahLst/>
                <a:cxnLst/>
                <a:rect l="l" t="t" r="r" b="b"/>
                <a:pathLst>
                  <a:path w="21885" h="21872" extrusionOk="0">
                    <a:moveTo>
                      <a:pt x="10943" y="2643"/>
                    </a:moveTo>
                    <a:cubicBezTo>
                      <a:pt x="15527" y="2643"/>
                      <a:pt x="19230" y="6358"/>
                      <a:pt x="19230" y="10942"/>
                    </a:cubicBezTo>
                    <a:cubicBezTo>
                      <a:pt x="19230" y="15526"/>
                      <a:pt x="15527" y="19229"/>
                      <a:pt x="10943" y="19229"/>
                    </a:cubicBezTo>
                    <a:cubicBezTo>
                      <a:pt x="6359" y="19229"/>
                      <a:pt x="2656" y="15526"/>
                      <a:pt x="2656" y="10942"/>
                    </a:cubicBezTo>
                    <a:cubicBezTo>
                      <a:pt x="2656" y="6370"/>
                      <a:pt x="6359" y="2643"/>
                      <a:pt x="10943" y="2643"/>
                    </a:cubicBezTo>
                    <a:close/>
                    <a:moveTo>
                      <a:pt x="10943" y="0"/>
                    </a:moveTo>
                    <a:cubicBezTo>
                      <a:pt x="4918" y="0"/>
                      <a:pt x="1" y="4905"/>
                      <a:pt x="1" y="10942"/>
                    </a:cubicBezTo>
                    <a:cubicBezTo>
                      <a:pt x="1" y="16967"/>
                      <a:pt x="4918" y="21872"/>
                      <a:pt x="10943" y="21872"/>
                    </a:cubicBezTo>
                    <a:cubicBezTo>
                      <a:pt x="16967" y="21872"/>
                      <a:pt x="21885" y="16967"/>
                      <a:pt x="21885" y="10942"/>
                    </a:cubicBezTo>
                    <a:cubicBezTo>
                      <a:pt x="21885" y="4905"/>
                      <a:pt x="16967" y="0"/>
                      <a:pt x="1094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71;p17"/>
              <p:cNvSpPr/>
              <p:nvPr/>
            </p:nvSpPr>
            <p:spPr>
              <a:xfrm>
                <a:off x="3903725" y="3913425"/>
                <a:ext cx="200650" cy="278625"/>
              </a:xfrm>
              <a:custGeom>
                <a:avLst/>
                <a:gdLst/>
                <a:ahLst/>
                <a:cxnLst/>
                <a:rect l="l" t="t" r="r" b="b"/>
                <a:pathLst>
                  <a:path w="8026" h="11145" extrusionOk="0">
                    <a:moveTo>
                      <a:pt x="1507" y="1"/>
                    </a:moveTo>
                    <a:cubicBezTo>
                      <a:pt x="1276" y="1"/>
                      <a:pt x="1044" y="61"/>
                      <a:pt x="834" y="190"/>
                    </a:cubicBezTo>
                    <a:cubicBezTo>
                      <a:pt x="203" y="559"/>
                      <a:pt x="1" y="1381"/>
                      <a:pt x="370" y="2000"/>
                    </a:cubicBezTo>
                    <a:lnTo>
                      <a:pt x="5371" y="10489"/>
                    </a:lnTo>
                    <a:cubicBezTo>
                      <a:pt x="5621" y="10906"/>
                      <a:pt x="6061" y="11144"/>
                      <a:pt x="6514" y="11144"/>
                    </a:cubicBezTo>
                    <a:cubicBezTo>
                      <a:pt x="6740" y="11144"/>
                      <a:pt x="6978" y="11085"/>
                      <a:pt x="7192" y="10942"/>
                    </a:cubicBezTo>
                    <a:cubicBezTo>
                      <a:pt x="7811" y="10573"/>
                      <a:pt x="8026" y="9751"/>
                      <a:pt x="7645" y="9132"/>
                    </a:cubicBezTo>
                    <a:lnTo>
                      <a:pt x="2644" y="643"/>
                    </a:lnTo>
                    <a:cubicBezTo>
                      <a:pt x="2400" y="233"/>
                      <a:pt x="1958" y="1"/>
                      <a:pt x="150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6" name="Google Shape;216;p33"/>
          <p:cNvSpPr txBox="1">
            <a:spLocks noGrp="1"/>
          </p:cNvSpPr>
          <p:nvPr>
            <p:ph type="subTitle" idx="3"/>
          </p:nvPr>
        </p:nvSpPr>
        <p:spPr>
          <a:xfrm>
            <a:off x="3445249" y="4273186"/>
            <a:ext cx="2988018" cy="6800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Examples: Fake login pages, malicious websites.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217" name="Google Shape;217;p33"/>
          <p:cNvSpPr txBox="1">
            <a:spLocks noGrp="1"/>
          </p:cNvSpPr>
          <p:nvPr>
            <p:ph type="ctrTitle" idx="4"/>
          </p:nvPr>
        </p:nvSpPr>
        <p:spPr>
          <a:xfrm>
            <a:off x="4205810" y="2804452"/>
            <a:ext cx="1977049" cy="50570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 smtClean="0"/>
              <a:t>WEBSITE PHISHING</a:t>
            </a:r>
            <a:endParaRPr sz="1200" dirty="0"/>
          </a:p>
        </p:txBody>
      </p:sp>
      <p:sp>
        <p:nvSpPr>
          <p:cNvPr id="218" name="Google Shape;218;p33"/>
          <p:cNvSpPr txBox="1">
            <a:spLocks noGrp="1"/>
          </p:cNvSpPr>
          <p:nvPr>
            <p:ph type="subTitle" idx="5"/>
          </p:nvPr>
        </p:nvSpPr>
        <p:spPr>
          <a:xfrm>
            <a:off x="6991029" y="2484532"/>
            <a:ext cx="1902300" cy="79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>
                <a:latin typeface="Fira Sans"/>
                <a:ea typeface="Fira Sans"/>
                <a:cs typeface="Fira Sans"/>
                <a:sym typeface="Fira Sans"/>
              </a:rPr>
              <a:t>Examples: Fake security alerts, account verification requests.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" name="Rectangle 2"/>
          <p:cNvSpPr/>
          <p:nvPr/>
        </p:nvSpPr>
        <p:spPr>
          <a:xfrm>
            <a:off x="1687413" y="1489402"/>
            <a:ext cx="17578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/>
            <a:r>
              <a:rPr lang="en-US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Manipulating individuals	to divulge confidential </a:t>
            </a:r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information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4426892" y="3276832"/>
            <a:ext cx="160370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Clr>
                <a:schemeClr val="dk1"/>
              </a:buClr>
              <a:buSzPts val="1100"/>
            </a:pPr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Fraudulent websites imitating legitimate ones.</a:t>
            </a:r>
          </a:p>
        </p:txBody>
      </p:sp>
      <p:sp>
        <p:nvSpPr>
          <p:cNvPr id="5" name="Rectangle 4"/>
          <p:cNvSpPr/>
          <p:nvPr/>
        </p:nvSpPr>
        <p:spPr>
          <a:xfrm>
            <a:off x="7525443" y="1438165"/>
            <a:ext cx="1570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Deceptive emails to extract information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9" name="Google Shape;279;p37"/>
          <p:cNvGrpSpPr/>
          <p:nvPr/>
        </p:nvGrpSpPr>
        <p:grpSpPr>
          <a:xfrm>
            <a:off x="852865" y="1682870"/>
            <a:ext cx="3418255" cy="2615449"/>
            <a:chOff x="852866" y="1682902"/>
            <a:chExt cx="3586837" cy="2744437"/>
          </a:xfrm>
        </p:grpSpPr>
        <p:sp>
          <p:nvSpPr>
            <p:cNvPr id="280" name="Google Shape;280;p37"/>
            <p:cNvSpPr/>
            <p:nvPr/>
          </p:nvSpPr>
          <p:spPr>
            <a:xfrm>
              <a:off x="2023863" y="3958357"/>
              <a:ext cx="1241771" cy="468983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281" name="Google Shape;281;p37"/>
            <p:cNvSpPr/>
            <p:nvPr/>
          </p:nvSpPr>
          <p:spPr>
            <a:xfrm>
              <a:off x="852866" y="1682902"/>
              <a:ext cx="3586837" cy="2250430"/>
            </a:xfrm>
            <a:prstGeom prst="roundRect">
              <a:avLst>
                <a:gd name="adj" fmla="val 3282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953057" y="1774005"/>
              <a:ext cx="3389528" cy="2066841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83" name="Google Shape;283;p37"/>
            <p:cNvCxnSpPr/>
            <p:nvPr/>
          </p:nvCxnSpPr>
          <p:spPr>
            <a:xfrm>
              <a:off x="2037283" y="4382941"/>
              <a:ext cx="1223706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4" name="Google Shape;284;p37"/>
          <p:cNvSpPr/>
          <p:nvPr/>
        </p:nvSpPr>
        <p:spPr>
          <a:xfrm>
            <a:off x="4550865" y="2310263"/>
            <a:ext cx="997030" cy="1988134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5" name="Google Shape;285;p37"/>
          <p:cNvPicPr preferRelativeResize="0"/>
          <p:nvPr/>
        </p:nvPicPr>
        <p:blipFill rotWithShape="1">
          <a:blip r:embed="rId3">
            <a:alphaModFix/>
          </a:blip>
          <a:srcRect l="3781" r="3771"/>
          <a:stretch/>
        </p:blipFill>
        <p:spPr>
          <a:xfrm>
            <a:off x="951103" y="1768050"/>
            <a:ext cx="3221846" cy="1960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 rotWithShape="1">
          <a:blip r:embed="rId4">
            <a:alphaModFix/>
          </a:blip>
          <a:srcRect l="34120" r="34120"/>
          <a:stretch/>
        </p:blipFill>
        <p:spPr>
          <a:xfrm>
            <a:off x="4581516" y="2475690"/>
            <a:ext cx="935693" cy="1657301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>
            <a:spLocks noGrp="1"/>
          </p:cNvSpPr>
          <p:nvPr>
            <p:ph type="subTitle" idx="1"/>
          </p:nvPr>
        </p:nvSpPr>
        <p:spPr>
          <a:xfrm>
            <a:off x="5874783" y="1441357"/>
            <a:ext cx="2730374" cy="2615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" panose="020B0503050000020004" pitchFamily="34" charset="0"/>
              </a:rPr>
              <a:t>Urgency: Creating a sense of immediate action.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" panose="020B0503050000020004" pitchFamily="34" charset="0"/>
              </a:rPr>
              <a:t>Unexpected Emails: Receiving unsolicited emails.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" panose="020B0503050000020004" pitchFamily="34" charset="0"/>
              </a:rPr>
              <a:t>Suspicious Links: Hover over links to preview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Fira Sans" panose="020B0503050000020004" pitchFamily="34" charset="0"/>
              </a:rPr>
              <a:t>Requests for Personal Information: Be cautious</a:t>
            </a:r>
            <a:r>
              <a:rPr lang="en-US" dirty="0">
                <a:latin typeface="Fira Sans" panose="020B0503050000020004" pitchFamily="34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/>
          </p:nvPr>
        </p:nvSpPr>
        <p:spPr>
          <a:xfrm>
            <a:off x="710865" y="30634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SzPts val="1100"/>
            </a:pPr>
            <a:r>
              <a:rPr lang="en-US" dirty="0"/>
              <a:t>Common Characteristics of Phishing Attempts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03" y="1769691"/>
            <a:ext cx="3221846" cy="19587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 idx="8"/>
          </p:nvPr>
        </p:nvSpPr>
        <p:spPr>
          <a:xfrm>
            <a:off x="548312" y="420646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Recognizing Phishing Emails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ctrTitle" idx="2"/>
          </p:nvPr>
        </p:nvSpPr>
        <p:spPr>
          <a:xfrm>
            <a:off x="5531401" y="1325588"/>
            <a:ext cx="2801684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Verify Email Content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ctrTitle" idx="4"/>
          </p:nvPr>
        </p:nvSpPr>
        <p:spPr>
          <a:xfrm>
            <a:off x="5437600" y="3985558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Hover Over Links to Preview URLs</a:t>
            </a:r>
            <a:r>
              <a:rPr lang="en-US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6"/>
          </p:nvPr>
        </p:nvSpPr>
        <p:spPr>
          <a:xfrm>
            <a:off x="303821" y="4200947"/>
            <a:ext cx="2796827" cy="4836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Look for Spelling and Grammar Mistakes</a:t>
            </a:r>
            <a:r>
              <a:rPr lang="en-US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/>
          </a:p>
        </p:txBody>
      </p:sp>
      <p:grpSp>
        <p:nvGrpSpPr>
          <p:cNvPr id="26" name="Google Shape;691;p55"/>
          <p:cNvGrpSpPr/>
          <p:nvPr/>
        </p:nvGrpSpPr>
        <p:grpSpPr>
          <a:xfrm>
            <a:off x="248676" y="1353314"/>
            <a:ext cx="3514250" cy="677982"/>
            <a:chOff x="6336019" y="3733725"/>
            <a:chExt cx="2566206" cy="351310"/>
          </a:xfrm>
        </p:grpSpPr>
        <p:sp>
          <p:nvSpPr>
            <p:cNvPr id="27" name="Google Shape;692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425;p19">
            <a:extLst>
              <a:ext uri="{FF2B5EF4-FFF2-40B4-BE49-F238E27FC236}">
                <a16:creationId xmlns="" xmlns:a16="http://schemas.microsoft.com/office/drawing/2014/main" id="{4A026B57-F1F3-2F14-BD74-C78B32282E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296" y="1440784"/>
            <a:ext cx="2251075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Check the Sender's Email Address.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2" name="Google Shape;691;p55"/>
          <p:cNvGrpSpPr/>
          <p:nvPr/>
        </p:nvGrpSpPr>
        <p:grpSpPr>
          <a:xfrm>
            <a:off x="5531401" y="1353314"/>
            <a:ext cx="3514250" cy="562339"/>
            <a:chOff x="6336019" y="3733725"/>
            <a:chExt cx="2566206" cy="351300"/>
          </a:xfrm>
        </p:grpSpPr>
        <p:sp>
          <p:nvSpPr>
            <p:cNvPr id="33" name="Google Shape;692;p55"/>
            <p:cNvSpPr/>
            <p:nvPr/>
          </p:nvSpPr>
          <p:spPr>
            <a:xfrm>
              <a:off x="6336019" y="3752583"/>
              <a:ext cx="1881300" cy="241348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691;p55"/>
          <p:cNvGrpSpPr/>
          <p:nvPr/>
        </p:nvGrpSpPr>
        <p:grpSpPr>
          <a:xfrm>
            <a:off x="5437600" y="3724019"/>
            <a:ext cx="3514250" cy="884096"/>
            <a:chOff x="6336019" y="3733725"/>
            <a:chExt cx="2566206" cy="351310"/>
          </a:xfrm>
        </p:grpSpPr>
        <p:sp>
          <p:nvSpPr>
            <p:cNvPr id="38" name="Google Shape;692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91;p55"/>
          <p:cNvGrpSpPr/>
          <p:nvPr/>
        </p:nvGrpSpPr>
        <p:grpSpPr>
          <a:xfrm>
            <a:off x="296603" y="3788766"/>
            <a:ext cx="3717285" cy="895810"/>
            <a:chOff x="6336019" y="3733725"/>
            <a:chExt cx="2566206" cy="351310"/>
          </a:xfrm>
        </p:grpSpPr>
        <p:sp>
          <p:nvSpPr>
            <p:cNvPr id="47" name="Google Shape;692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926" y="2055359"/>
            <a:ext cx="1395250" cy="139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Elbow Connector 6"/>
          <p:cNvCxnSpPr>
            <a:endCxn id="2050" idx="1"/>
          </p:cNvCxnSpPr>
          <p:nvPr/>
        </p:nvCxnSpPr>
        <p:spPr>
          <a:xfrm>
            <a:off x="1926771" y="2031277"/>
            <a:ext cx="1836155" cy="719202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48" idx="0"/>
          </p:cNvCxnSpPr>
          <p:nvPr/>
        </p:nvCxnSpPr>
        <p:spPr>
          <a:xfrm rot="5400000" flipH="1" flipV="1">
            <a:off x="3025878" y="3051719"/>
            <a:ext cx="686336" cy="78775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/>
          <p:nvPr/>
        </p:nvCxnSpPr>
        <p:spPr>
          <a:xfrm rot="10800000" flipV="1">
            <a:off x="5158176" y="1769834"/>
            <a:ext cx="1567582" cy="6210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>
            <a:off x="5158176" y="3102431"/>
            <a:ext cx="1567584" cy="6215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 idx="8"/>
          </p:nvPr>
        </p:nvSpPr>
        <p:spPr>
          <a:xfrm>
            <a:off x="603074" y="40431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Recognizing </a:t>
            </a:r>
            <a:r>
              <a:rPr lang="en-US" dirty="0" smtClean="0"/>
              <a:t>Phishing Websites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ctrTitle" idx="2"/>
          </p:nvPr>
        </p:nvSpPr>
        <p:spPr>
          <a:xfrm>
            <a:off x="5798125" y="1599077"/>
            <a:ext cx="2482515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Verify</a:t>
            </a:r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Website Legitimacy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ctrTitle" idx="4"/>
          </p:nvPr>
        </p:nvSpPr>
        <p:spPr>
          <a:xfrm>
            <a:off x="5437600" y="4426781"/>
            <a:ext cx="2251800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Be Cautious with Pop-Up Forms.</a:t>
            </a:r>
            <a:b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6"/>
          </p:nvPr>
        </p:nvSpPr>
        <p:spPr>
          <a:xfrm>
            <a:off x="303821" y="3994881"/>
            <a:ext cx="2796827" cy="4836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b="1" dirty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Look for HTTPS</a:t>
            </a:r>
            <a:r>
              <a:rPr lang="en-US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/>
          </a:p>
        </p:txBody>
      </p:sp>
      <p:grpSp>
        <p:nvGrpSpPr>
          <p:cNvPr id="26" name="Google Shape;691;p55"/>
          <p:cNvGrpSpPr/>
          <p:nvPr/>
        </p:nvGrpSpPr>
        <p:grpSpPr>
          <a:xfrm>
            <a:off x="248676" y="1353314"/>
            <a:ext cx="3514250" cy="677982"/>
            <a:chOff x="6336019" y="3733725"/>
            <a:chExt cx="2566206" cy="351310"/>
          </a:xfrm>
        </p:grpSpPr>
        <p:sp>
          <p:nvSpPr>
            <p:cNvPr id="27" name="Google Shape;692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425;p19">
            <a:extLst>
              <a:ext uri="{FF2B5EF4-FFF2-40B4-BE49-F238E27FC236}">
                <a16:creationId xmlns="" xmlns:a16="http://schemas.microsoft.com/office/drawing/2014/main" id="{4A026B57-F1F3-2F14-BD74-C78B32282E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11296" y="1440784"/>
            <a:ext cx="2251075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smtClean="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Check The URL.</a:t>
            </a: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2" name="Google Shape;691;p55"/>
          <p:cNvGrpSpPr/>
          <p:nvPr/>
        </p:nvGrpSpPr>
        <p:grpSpPr>
          <a:xfrm>
            <a:off x="5629750" y="1353314"/>
            <a:ext cx="3514250" cy="1037563"/>
            <a:chOff x="6336019" y="3733725"/>
            <a:chExt cx="2566206" cy="351300"/>
          </a:xfrm>
        </p:grpSpPr>
        <p:sp>
          <p:nvSpPr>
            <p:cNvPr id="33" name="Google Shape;692;p55"/>
            <p:cNvSpPr/>
            <p:nvPr/>
          </p:nvSpPr>
          <p:spPr>
            <a:xfrm>
              <a:off x="6336019" y="3752583"/>
              <a:ext cx="1881300" cy="241348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691;p55"/>
          <p:cNvGrpSpPr/>
          <p:nvPr/>
        </p:nvGrpSpPr>
        <p:grpSpPr>
          <a:xfrm>
            <a:off x="5437600" y="3951513"/>
            <a:ext cx="3514250" cy="656601"/>
            <a:chOff x="6336019" y="3733725"/>
            <a:chExt cx="2566206" cy="351310"/>
          </a:xfrm>
        </p:grpSpPr>
        <p:sp>
          <p:nvSpPr>
            <p:cNvPr id="38" name="Google Shape;692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91;p55"/>
          <p:cNvGrpSpPr/>
          <p:nvPr/>
        </p:nvGrpSpPr>
        <p:grpSpPr>
          <a:xfrm>
            <a:off x="296603" y="3951514"/>
            <a:ext cx="3717285" cy="522515"/>
            <a:chOff x="6336019" y="3733725"/>
            <a:chExt cx="2566206" cy="351310"/>
          </a:xfrm>
        </p:grpSpPr>
        <p:sp>
          <p:nvSpPr>
            <p:cNvPr id="47" name="Google Shape;692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Elbow Connector 6"/>
          <p:cNvCxnSpPr/>
          <p:nvPr/>
        </p:nvCxnSpPr>
        <p:spPr>
          <a:xfrm>
            <a:off x="1926771" y="2031277"/>
            <a:ext cx="1836155" cy="719202"/>
          </a:xfrm>
          <a:prstGeom prst="bentConnector3">
            <a:avLst>
              <a:gd name="adj1" fmla="val 135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029764" y="3102432"/>
            <a:ext cx="1733160" cy="849097"/>
          </a:xfrm>
          <a:prstGeom prst="bentConnector3">
            <a:avLst>
              <a:gd name="adj1" fmla="val 76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33" idx="2"/>
          </p:cNvCxnSpPr>
          <p:nvPr/>
        </p:nvCxnSpPr>
        <p:spPr>
          <a:xfrm rot="5400000">
            <a:off x="5781192" y="1588748"/>
            <a:ext cx="425429" cy="149159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>
            <a:off x="5158176" y="3102432"/>
            <a:ext cx="2693060" cy="849100"/>
          </a:xfrm>
          <a:prstGeom prst="bentConnector3">
            <a:avLst>
              <a:gd name="adj1" fmla="val 396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672" y="2121831"/>
            <a:ext cx="1722437" cy="1664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7157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9"/>
          <p:cNvSpPr txBox="1">
            <a:spLocks noGrp="1"/>
          </p:cNvSpPr>
          <p:nvPr>
            <p:ph type="title"/>
          </p:nvPr>
        </p:nvSpPr>
        <p:spPr>
          <a:xfrm>
            <a:off x="4294415" y="1699093"/>
            <a:ext cx="4049486" cy="16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-US" b="1" dirty="0"/>
              <a:t>Social Engineering Tactics</a:t>
            </a:r>
            <a:endParaRPr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6"/>
          <p:cNvSpPr txBox="1">
            <a:spLocks noGrp="1"/>
          </p:cNvSpPr>
          <p:nvPr>
            <p:ph type="title" idx="8"/>
          </p:nvPr>
        </p:nvSpPr>
        <p:spPr>
          <a:xfrm>
            <a:off x="603074" y="404317"/>
            <a:ext cx="7680000" cy="6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Social Engineering Tactics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ctrTitle" idx="2"/>
          </p:nvPr>
        </p:nvSpPr>
        <p:spPr>
          <a:xfrm>
            <a:off x="5798125" y="1599077"/>
            <a:ext cx="2482515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Exploiting Human Emotions</a:t>
            </a:r>
            <a:r>
              <a:rPr lang="en-US" b="1" dirty="0" smtClean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6" name="Google Shape;256;p36"/>
          <p:cNvSpPr txBox="1">
            <a:spLocks noGrp="1"/>
          </p:cNvSpPr>
          <p:nvPr>
            <p:ph type="ctrTitle" idx="4"/>
          </p:nvPr>
        </p:nvSpPr>
        <p:spPr>
          <a:xfrm>
            <a:off x="5437600" y="4105914"/>
            <a:ext cx="3150057" cy="50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Awareness of Social Media Manipulation</a:t>
            </a:r>
            <a:r>
              <a:rPr lang="en-US" b="1" dirty="0" smtClean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6"/>
          </p:nvPr>
        </p:nvSpPr>
        <p:spPr>
          <a:xfrm>
            <a:off x="303821" y="3994881"/>
            <a:ext cx="2796827" cy="48360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Manipulation of Trust</a:t>
            </a:r>
            <a:r>
              <a:rPr lang="en-US" b="1" dirty="0" smtClean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r>
              <a:rPr lang="en-US" b="1" dirty="0" smtClean="0">
                <a:solidFill>
                  <a:schemeClr val="bg1"/>
                </a:solidFill>
                <a:latin typeface="Fira Sans"/>
                <a:ea typeface="Fira Sans"/>
                <a:cs typeface="Fira Sans"/>
                <a:sym typeface="Fira Sans"/>
              </a:rPr>
              <a:t>.</a:t>
            </a:r>
            <a:endParaRPr dirty="0">
              <a:solidFill>
                <a:schemeClr val="bg1"/>
              </a:solidFill>
            </a:endParaRPr>
          </a:p>
        </p:txBody>
      </p:sp>
      <p:grpSp>
        <p:nvGrpSpPr>
          <p:cNvPr id="26" name="Google Shape;691;p55"/>
          <p:cNvGrpSpPr/>
          <p:nvPr/>
        </p:nvGrpSpPr>
        <p:grpSpPr>
          <a:xfrm>
            <a:off x="248676" y="1353314"/>
            <a:ext cx="3514250" cy="677982"/>
            <a:chOff x="6336019" y="3733725"/>
            <a:chExt cx="2566206" cy="351310"/>
          </a:xfrm>
        </p:grpSpPr>
        <p:sp>
          <p:nvSpPr>
            <p:cNvPr id="27" name="Google Shape;692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425;p19">
            <a:extLst>
              <a:ext uri="{FF2B5EF4-FFF2-40B4-BE49-F238E27FC236}">
                <a16:creationId xmlns="" xmlns:a16="http://schemas.microsoft.com/office/drawing/2014/main" id="{4A026B57-F1F3-2F14-BD74-C78B32282E7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27565" y="1560512"/>
            <a:ext cx="2251075" cy="501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algn="l"/>
            <a:r>
              <a:rPr lang="en-US" b="1" dirty="0">
                <a:latin typeface="Fira Sans"/>
                <a:ea typeface="Fira Sans"/>
                <a:cs typeface="Fira Sans"/>
                <a:sym typeface="Fira Sans"/>
              </a:rPr>
              <a:t>Impersonation Techniques.</a:t>
            </a:r>
            <a:br>
              <a:rPr lang="en-US" b="1" dirty="0">
                <a:latin typeface="Fira Sans"/>
                <a:ea typeface="Fira Sans"/>
                <a:cs typeface="Fira Sans"/>
                <a:sym typeface="Fira Sans"/>
              </a:rPr>
            </a:br>
            <a:endParaRPr b="1" dirty="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32" name="Google Shape;691;p55"/>
          <p:cNvGrpSpPr/>
          <p:nvPr/>
        </p:nvGrpSpPr>
        <p:grpSpPr>
          <a:xfrm>
            <a:off x="5629750" y="1353314"/>
            <a:ext cx="3514250" cy="1037563"/>
            <a:chOff x="6336019" y="3733725"/>
            <a:chExt cx="2566206" cy="351300"/>
          </a:xfrm>
        </p:grpSpPr>
        <p:sp>
          <p:nvSpPr>
            <p:cNvPr id="33" name="Google Shape;692;p55"/>
            <p:cNvSpPr/>
            <p:nvPr/>
          </p:nvSpPr>
          <p:spPr>
            <a:xfrm>
              <a:off x="6336019" y="3752583"/>
              <a:ext cx="1881300" cy="241348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691;p55"/>
          <p:cNvGrpSpPr/>
          <p:nvPr/>
        </p:nvGrpSpPr>
        <p:grpSpPr>
          <a:xfrm>
            <a:off x="5437600" y="3951513"/>
            <a:ext cx="3514250" cy="656601"/>
            <a:chOff x="6336019" y="3733725"/>
            <a:chExt cx="2566206" cy="351310"/>
          </a:xfrm>
        </p:grpSpPr>
        <p:sp>
          <p:nvSpPr>
            <p:cNvPr id="38" name="Google Shape;692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691;p55"/>
          <p:cNvGrpSpPr/>
          <p:nvPr/>
        </p:nvGrpSpPr>
        <p:grpSpPr>
          <a:xfrm>
            <a:off x="296603" y="3951514"/>
            <a:ext cx="3717285" cy="522515"/>
            <a:chOff x="6336019" y="3733725"/>
            <a:chExt cx="2566206" cy="351310"/>
          </a:xfrm>
        </p:grpSpPr>
        <p:sp>
          <p:nvSpPr>
            <p:cNvPr id="47" name="Google Shape;692;p55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93;p55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94;p55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95;p55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" name="Elbow Connector 6"/>
          <p:cNvCxnSpPr/>
          <p:nvPr/>
        </p:nvCxnSpPr>
        <p:spPr>
          <a:xfrm>
            <a:off x="1926771" y="2031277"/>
            <a:ext cx="1836155" cy="719202"/>
          </a:xfrm>
          <a:prstGeom prst="bentConnector3">
            <a:avLst>
              <a:gd name="adj1" fmla="val 135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/>
          <p:nvPr/>
        </p:nvCxnSpPr>
        <p:spPr>
          <a:xfrm flipV="1">
            <a:off x="2029764" y="3102432"/>
            <a:ext cx="1733160" cy="849097"/>
          </a:xfrm>
          <a:prstGeom prst="bentConnector3">
            <a:avLst>
              <a:gd name="adj1" fmla="val 760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33" idx="2"/>
          </p:cNvCxnSpPr>
          <p:nvPr/>
        </p:nvCxnSpPr>
        <p:spPr>
          <a:xfrm rot="5400000">
            <a:off x="5781192" y="1588748"/>
            <a:ext cx="425429" cy="149159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/>
          <p:nvPr/>
        </p:nvCxnSpPr>
        <p:spPr>
          <a:xfrm rot="10800000">
            <a:off x="5158176" y="3102432"/>
            <a:ext cx="2693060" cy="849100"/>
          </a:xfrm>
          <a:prstGeom prst="bentConnector3">
            <a:avLst>
              <a:gd name="adj1" fmla="val 396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Google Shape;3367;p37"/>
          <p:cNvGrpSpPr/>
          <p:nvPr/>
        </p:nvGrpSpPr>
        <p:grpSpPr>
          <a:xfrm>
            <a:off x="2137075" y="1066872"/>
            <a:ext cx="3252380" cy="3558228"/>
            <a:chOff x="-1006072" y="1271750"/>
            <a:chExt cx="4357952" cy="5991286"/>
          </a:xfrm>
        </p:grpSpPr>
        <p:sp>
          <p:nvSpPr>
            <p:cNvPr id="79" name="Google Shape;3368;p37"/>
            <p:cNvSpPr/>
            <p:nvPr/>
          </p:nvSpPr>
          <p:spPr>
            <a:xfrm>
              <a:off x="1068003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3369;p37"/>
            <p:cNvSpPr/>
            <p:nvPr/>
          </p:nvSpPr>
          <p:spPr>
            <a:xfrm>
              <a:off x="136840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3370;p37"/>
            <p:cNvSpPr/>
            <p:nvPr/>
          </p:nvSpPr>
          <p:spPr>
            <a:xfrm>
              <a:off x="166885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3371;p37"/>
            <p:cNvSpPr/>
            <p:nvPr/>
          </p:nvSpPr>
          <p:spPr>
            <a:xfrm>
              <a:off x="1968814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3372;p37"/>
            <p:cNvSpPr/>
            <p:nvPr/>
          </p:nvSpPr>
          <p:spPr>
            <a:xfrm>
              <a:off x="2269261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3373;p37"/>
            <p:cNvSpPr/>
            <p:nvPr/>
          </p:nvSpPr>
          <p:spPr>
            <a:xfrm>
              <a:off x="2569708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3374;p37"/>
            <p:cNvSpPr/>
            <p:nvPr/>
          </p:nvSpPr>
          <p:spPr>
            <a:xfrm>
              <a:off x="2866777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3375;p37"/>
            <p:cNvSpPr/>
            <p:nvPr/>
          </p:nvSpPr>
          <p:spPr>
            <a:xfrm>
              <a:off x="1055875" y="4208223"/>
              <a:ext cx="502564" cy="182865"/>
            </a:xfrm>
            <a:custGeom>
              <a:avLst/>
              <a:gdLst/>
              <a:ahLst/>
              <a:cxnLst/>
              <a:rect l="l" t="t" r="r" b="b"/>
              <a:pathLst>
                <a:path w="12348" h="4493" extrusionOk="0">
                  <a:moveTo>
                    <a:pt x="9838" y="0"/>
                  </a:moveTo>
                  <a:cubicBezTo>
                    <a:pt x="9200" y="0"/>
                    <a:pt x="8568" y="272"/>
                    <a:pt x="8132" y="800"/>
                  </a:cubicBezTo>
                  <a:cubicBezTo>
                    <a:pt x="7799" y="1192"/>
                    <a:pt x="7620" y="1669"/>
                    <a:pt x="7608" y="2145"/>
                  </a:cubicBezTo>
                  <a:lnTo>
                    <a:pt x="2941" y="2181"/>
                  </a:lnTo>
                  <a:cubicBezTo>
                    <a:pt x="2906" y="1847"/>
                    <a:pt x="2739" y="1514"/>
                    <a:pt x="2465" y="1264"/>
                  </a:cubicBezTo>
                  <a:cubicBezTo>
                    <a:pt x="2206" y="1047"/>
                    <a:pt x="1887" y="940"/>
                    <a:pt x="1570" y="940"/>
                  </a:cubicBezTo>
                  <a:cubicBezTo>
                    <a:pt x="1173" y="940"/>
                    <a:pt x="778" y="1107"/>
                    <a:pt x="500" y="1431"/>
                  </a:cubicBezTo>
                  <a:cubicBezTo>
                    <a:pt x="0" y="2002"/>
                    <a:pt x="84" y="2883"/>
                    <a:pt x="655" y="3395"/>
                  </a:cubicBezTo>
                  <a:cubicBezTo>
                    <a:pt x="915" y="3612"/>
                    <a:pt x="1233" y="3719"/>
                    <a:pt x="1550" y="3719"/>
                  </a:cubicBezTo>
                  <a:cubicBezTo>
                    <a:pt x="1947" y="3719"/>
                    <a:pt x="2342" y="3552"/>
                    <a:pt x="2620" y="3228"/>
                  </a:cubicBezTo>
                  <a:cubicBezTo>
                    <a:pt x="2822" y="3002"/>
                    <a:pt x="2917" y="2728"/>
                    <a:pt x="2953" y="2443"/>
                  </a:cubicBezTo>
                  <a:lnTo>
                    <a:pt x="7620" y="2395"/>
                  </a:lnTo>
                  <a:cubicBezTo>
                    <a:pt x="7668" y="2978"/>
                    <a:pt x="7918" y="3562"/>
                    <a:pt x="8418" y="3955"/>
                  </a:cubicBezTo>
                  <a:cubicBezTo>
                    <a:pt x="8832" y="4316"/>
                    <a:pt x="9346" y="4492"/>
                    <a:pt x="9859" y="4492"/>
                  </a:cubicBezTo>
                  <a:cubicBezTo>
                    <a:pt x="10496" y="4492"/>
                    <a:pt x="11131" y="4220"/>
                    <a:pt x="11573" y="3693"/>
                  </a:cubicBezTo>
                  <a:cubicBezTo>
                    <a:pt x="12347" y="2752"/>
                    <a:pt x="12228" y="1335"/>
                    <a:pt x="11288" y="538"/>
                  </a:cubicBezTo>
                  <a:cubicBezTo>
                    <a:pt x="10868" y="176"/>
                    <a:pt x="10351" y="0"/>
                    <a:pt x="9838" y="0"/>
                  </a:cubicBez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3376;p37"/>
            <p:cNvSpPr/>
            <p:nvPr/>
          </p:nvSpPr>
          <p:spPr>
            <a:xfrm>
              <a:off x="1063608" y="241097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1"/>
                  </a:moveTo>
                  <a:cubicBezTo>
                    <a:pt x="525" y="1"/>
                    <a:pt x="1" y="525"/>
                    <a:pt x="1" y="1167"/>
                  </a:cubicBezTo>
                  <a:cubicBezTo>
                    <a:pt x="1" y="1799"/>
                    <a:pt x="525" y="2322"/>
                    <a:pt x="1168" y="2322"/>
                  </a:cubicBezTo>
                  <a:cubicBezTo>
                    <a:pt x="1811" y="2322"/>
                    <a:pt x="2323" y="1799"/>
                    <a:pt x="2323" y="1167"/>
                  </a:cubicBezTo>
                  <a:cubicBezTo>
                    <a:pt x="2323" y="525"/>
                    <a:pt x="1811" y="1"/>
                    <a:pt x="11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3377;p37"/>
            <p:cNvSpPr/>
            <p:nvPr/>
          </p:nvSpPr>
          <p:spPr>
            <a:xfrm>
              <a:off x="1063608" y="2277721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8" y="0"/>
                  </a:moveTo>
                  <a:cubicBezTo>
                    <a:pt x="525" y="0"/>
                    <a:pt x="1" y="524"/>
                    <a:pt x="1" y="1167"/>
                  </a:cubicBezTo>
                  <a:cubicBezTo>
                    <a:pt x="1" y="1798"/>
                    <a:pt x="525" y="2322"/>
                    <a:pt x="1168" y="2322"/>
                  </a:cubicBezTo>
                  <a:cubicBezTo>
                    <a:pt x="1811" y="2322"/>
                    <a:pt x="2323" y="1798"/>
                    <a:pt x="2323" y="1167"/>
                  </a:cubicBezTo>
                  <a:cubicBezTo>
                    <a:pt x="2323" y="524"/>
                    <a:pt x="1811" y="0"/>
                    <a:pt x="11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3378;p37"/>
            <p:cNvSpPr/>
            <p:nvPr/>
          </p:nvSpPr>
          <p:spPr>
            <a:xfrm>
              <a:off x="1069916" y="1822700"/>
              <a:ext cx="914936" cy="110053"/>
            </a:xfrm>
            <a:custGeom>
              <a:avLst/>
              <a:gdLst/>
              <a:ahLst/>
              <a:cxnLst/>
              <a:rect l="l" t="t" r="r" b="b"/>
              <a:pathLst>
                <a:path w="22480" h="2704" extrusionOk="0">
                  <a:moveTo>
                    <a:pt x="1" y="1"/>
                  </a:moveTo>
                  <a:lnTo>
                    <a:pt x="1" y="2703"/>
                  </a:lnTo>
                  <a:lnTo>
                    <a:pt x="22480" y="2703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3379;p37"/>
            <p:cNvSpPr/>
            <p:nvPr/>
          </p:nvSpPr>
          <p:spPr>
            <a:xfrm>
              <a:off x="1069916" y="1981143"/>
              <a:ext cx="745828" cy="54335"/>
            </a:xfrm>
            <a:custGeom>
              <a:avLst/>
              <a:gdLst/>
              <a:ahLst/>
              <a:cxnLst/>
              <a:rect l="l" t="t" r="r" b="b"/>
              <a:pathLst>
                <a:path w="18325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3380;p37"/>
            <p:cNvSpPr/>
            <p:nvPr/>
          </p:nvSpPr>
          <p:spPr>
            <a:xfrm>
              <a:off x="1069916" y="2069828"/>
              <a:ext cx="745828" cy="54823"/>
            </a:xfrm>
            <a:custGeom>
              <a:avLst/>
              <a:gdLst/>
              <a:ahLst/>
              <a:cxnLst/>
              <a:rect l="l" t="t" r="r" b="b"/>
              <a:pathLst>
                <a:path w="18325" h="1347" extrusionOk="0">
                  <a:moveTo>
                    <a:pt x="1" y="1"/>
                  </a:moveTo>
                  <a:lnTo>
                    <a:pt x="1" y="1346"/>
                  </a:lnTo>
                  <a:lnTo>
                    <a:pt x="18324" y="1346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3381;p37"/>
            <p:cNvSpPr/>
            <p:nvPr/>
          </p:nvSpPr>
          <p:spPr>
            <a:xfrm>
              <a:off x="1069916" y="2158512"/>
              <a:ext cx="489947" cy="54335"/>
            </a:xfrm>
            <a:custGeom>
              <a:avLst/>
              <a:gdLst/>
              <a:ahLst/>
              <a:cxnLst/>
              <a:rect l="l" t="t" r="r" b="b"/>
              <a:pathLst>
                <a:path w="12038" h="1335" extrusionOk="0">
                  <a:moveTo>
                    <a:pt x="1" y="1"/>
                  </a:moveTo>
                  <a:lnTo>
                    <a:pt x="1" y="1334"/>
                  </a:lnTo>
                  <a:lnTo>
                    <a:pt x="12038" y="1334"/>
                  </a:lnTo>
                  <a:lnTo>
                    <a:pt x="1203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3382;p37"/>
            <p:cNvSpPr/>
            <p:nvPr/>
          </p:nvSpPr>
          <p:spPr>
            <a:xfrm>
              <a:off x="1130966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3383;p37"/>
            <p:cNvSpPr/>
            <p:nvPr/>
          </p:nvSpPr>
          <p:spPr>
            <a:xfrm>
              <a:off x="1267636" y="5001539"/>
              <a:ext cx="219536" cy="194831"/>
            </a:xfrm>
            <a:custGeom>
              <a:avLst/>
              <a:gdLst/>
              <a:ahLst/>
              <a:cxnLst/>
              <a:rect l="l" t="t" r="r" b="b"/>
              <a:pathLst>
                <a:path w="5394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60" y="4787"/>
                  </a:lnTo>
                  <a:lnTo>
                    <a:pt x="539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3384;p37"/>
            <p:cNvSpPr/>
            <p:nvPr/>
          </p:nvSpPr>
          <p:spPr>
            <a:xfrm>
              <a:off x="1403330" y="5001539"/>
              <a:ext cx="220513" cy="194831"/>
            </a:xfrm>
            <a:custGeom>
              <a:avLst/>
              <a:gdLst/>
              <a:ahLst/>
              <a:cxnLst/>
              <a:rect l="l" t="t" r="r" b="b"/>
              <a:pathLst>
                <a:path w="5418" h="4787" extrusionOk="0">
                  <a:moveTo>
                    <a:pt x="3346" y="0"/>
                  </a:moveTo>
                  <a:lnTo>
                    <a:pt x="0" y="4787"/>
                  </a:lnTo>
                  <a:lnTo>
                    <a:pt x="2084" y="4787"/>
                  </a:lnTo>
                  <a:lnTo>
                    <a:pt x="5418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3385;p37"/>
            <p:cNvSpPr/>
            <p:nvPr/>
          </p:nvSpPr>
          <p:spPr>
            <a:xfrm>
              <a:off x="1539471" y="5001539"/>
              <a:ext cx="220065" cy="194831"/>
            </a:xfrm>
            <a:custGeom>
              <a:avLst/>
              <a:gdLst/>
              <a:ahLst/>
              <a:cxnLst/>
              <a:rect l="l" t="t" r="r" b="b"/>
              <a:pathLst>
                <a:path w="5407" h="4787" extrusionOk="0">
                  <a:moveTo>
                    <a:pt x="3335" y="0"/>
                  </a:moveTo>
                  <a:lnTo>
                    <a:pt x="1" y="4787"/>
                  </a:lnTo>
                  <a:lnTo>
                    <a:pt x="2073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3386;p37"/>
            <p:cNvSpPr/>
            <p:nvPr/>
          </p:nvSpPr>
          <p:spPr>
            <a:xfrm>
              <a:off x="1675653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3387;p37"/>
            <p:cNvSpPr/>
            <p:nvPr/>
          </p:nvSpPr>
          <p:spPr>
            <a:xfrm>
              <a:off x="1811835" y="5001539"/>
              <a:ext cx="220024" cy="194831"/>
            </a:xfrm>
            <a:custGeom>
              <a:avLst/>
              <a:gdLst/>
              <a:ahLst/>
              <a:cxnLst/>
              <a:rect l="l" t="t" r="r" b="b"/>
              <a:pathLst>
                <a:path w="5406" h="4787" extrusionOk="0">
                  <a:moveTo>
                    <a:pt x="3334" y="0"/>
                  </a:moveTo>
                  <a:lnTo>
                    <a:pt x="0" y="4787"/>
                  </a:lnTo>
                  <a:lnTo>
                    <a:pt x="2072" y="4787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3388;p37"/>
            <p:cNvSpPr/>
            <p:nvPr/>
          </p:nvSpPr>
          <p:spPr>
            <a:xfrm>
              <a:off x="1598120" y="4774272"/>
              <a:ext cx="1247862" cy="2488764"/>
            </a:xfrm>
            <a:custGeom>
              <a:avLst/>
              <a:gdLst/>
              <a:ahLst/>
              <a:cxnLst/>
              <a:rect l="l" t="t" r="r" b="b"/>
              <a:pathLst>
                <a:path w="30660" h="61149" extrusionOk="0">
                  <a:moveTo>
                    <a:pt x="727" y="0"/>
                  </a:moveTo>
                  <a:cubicBezTo>
                    <a:pt x="0" y="11014"/>
                    <a:pt x="3072" y="44744"/>
                    <a:pt x="4144" y="56293"/>
                  </a:cubicBezTo>
                  <a:cubicBezTo>
                    <a:pt x="4168" y="56603"/>
                    <a:pt x="4453" y="56960"/>
                    <a:pt x="4477" y="57245"/>
                  </a:cubicBezTo>
                  <a:cubicBezTo>
                    <a:pt x="4644" y="59019"/>
                    <a:pt x="4751" y="60091"/>
                    <a:pt x="4751" y="60258"/>
                  </a:cubicBezTo>
                  <a:cubicBezTo>
                    <a:pt x="4779" y="60847"/>
                    <a:pt x="6567" y="61148"/>
                    <a:pt x="8454" y="61148"/>
                  </a:cubicBezTo>
                  <a:cubicBezTo>
                    <a:pt x="10570" y="61148"/>
                    <a:pt x="12810" y="60770"/>
                    <a:pt x="12835" y="59996"/>
                  </a:cubicBezTo>
                  <a:lnTo>
                    <a:pt x="12871" y="57055"/>
                  </a:lnTo>
                  <a:lnTo>
                    <a:pt x="13276" y="56186"/>
                  </a:lnTo>
                  <a:lnTo>
                    <a:pt x="15633" y="14514"/>
                  </a:lnTo>
                  <a:cubicBezTo>
                    <a:pt x="15615" y="14003"/>
                    <a:pt x="15763" y="13674"/>
                    <a:pt x="15908" y="13674"/>
                  </a:cubicBezTo>
                  <a:cubicBezTo>
                    <a:pt x="16040" y="13674"/>
                    <a:pt x="16169" y="13945"/>
                    <a:pt x="16169" y="14597"/>
                  </a:cubicBezTo>
                  <a:cubicBezTo>
                    <a:pt x="16122" y="24872"/>
                    <a:pt x="18622" y="46697"/>
                    <a:pt x="19003" y="55733"/>
                  </a:cubicBezTo>
                  <a:cubicBezTo>
                    <a:pt x="19027" y="55948"/>
                    <a:pt x="19348" y="56162"/>
                    <a:pt x="19348" y="56364"/>
                  </a:cubicBezTo>
                  <a:cubicBezTo>
                    <a:pt x="19455" y="58567"/>
                    <a:pt x="19527" y="59936"/>
                    <a:pt x="19539" y="60079"/>
                  </a:cubicBezTo>
                  <a:cubicBezTo>
                    <a:pt x="19635" y="60525"/>
                    <a:pt x="21296" y="60734"/>
                    <a:pt x="23092" y="60734"/>
                  </a:cubicBezTo>
                  <a:cubicBezTo>
                    <a:pt x="25274" y="60734"/>
                    <a:pt x="27656" y="60426"/>
                    <a:pt x="27683" y="59865"/>
                  </a:cubicBezTo>
                  <a:cubicBezTo>
                    <a:pt x="27683" y="59734"/>
                    <a:pt x="27790" y="58424"/>
                    <a:pt x="27921" y="56257"/>
                  </a:cubicBezTo>
                  <a:cubicBezTo>
                    <a:pt x="27933" y="56007"/>
                    <a:pt x="28171" y="55733"/>
                    <a:pt x="28194" y="55448"/>
                  </a:cubicBezTo>
                  <a:cubicBezTo>
                    <a:pt x="28921" y="44041"/>
                    <a:pt x="30659" y="13573"/>
                    <a:pt x="29385" y="48"/>
                  </a:cubicBezTo>
                  <a:cubicBezTo>
                    <a:pt x="29385" y="48"/>
                    <a:pt x="15360" y="0"/>
                    <a:pt x="72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389;p37"/>
            <p:cNvSpPr/>
            <p:nvPr/>
          </p:nvSpPr>
          <p:spPr>
            <a:xfrm>
              <a:off x="1615091" y="4944844"/>
              <a:ext cx="1192103" cy="155596"/>
            </a:xfrm>
            <a:custGeom>
              <a:avLst/>
              <a:gdLst/>
              <a:ahLst/>
              <a:cxnLst/>
              <a:rect l="l" t="t" r="r" b="b"/>
              <a:pathLst>
                <a:path w="29290" h="3823" extrusionOk="0">
                  <a:moveTo>
                    <a:pt x="16252" y="0"/>
                  </a:moveTo>
                  <a:lnTo>
                    <a:pt x="0" y="1310"/>
                  </a:lnTo>
                  <a:cubicBezTo>
                    <a:pt x="0" y="1310"/>
                    <a:pt x="5668" y="3822"/>
                    <a:pt x="15443" y="3822"/>
                  </a:cubicBezTo>
                  <a:cubicBezTo>
                    <a:pt x="25230" y="3822"/>
                    <a:pt x="29290" y="1310"/>
                    <a:pt x="29290" y="1310"/>
                  </a:cubicBezTo>
                  <a:lnTo>
                    <a:pt x="1625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390;p37"/>
            <p:cNvSpPr/>
            <p:nvPr/>
          </p:nvSpPr>
          <p:spPr>
            <a:xfrm>
              <a:off x="1944598" y="1693805"/>
              <a:ext cx="632885" cy="1078224"/>
            </a:xfrm>
            <a:custGeom>
              <a:avLst/>
              <a:gdLst/>
              <a:ahLst/>
              <a:cxnLst/>
              <a:rect l="l" t="t" r="r" b="b"/>
              <a:pathLst>
                <a:path w="15550" h="26492" extrusionOk="0">
                  <a:moveTo>
                    <a:pt x="7870" y="0"/>
                  </a:moveTo>
                  <a:cubicBezTo>
                    <a:pt x="7870" y="0"/>
                    <a:pt x="131" y="3787"/>
                    <a:pt x="131" y="7335"/>
                  </a:cubicBezTo>
                  <a:cubicBezTo>
                    <a:pt x="131" y="10907"/>
                    <a:pt x="0" y="21860"/>
                    <a:pt x="1977" y="26492"/>
                  </a:cubicBezTo>
                  <a:lnTo>
                    <a:pt x="13657" y="26492"/>
                  </a:lnTo>
                  <a:cubicBezTo>
                    <a:pt x="15348" y="23587"/>
                    <a:pt x="15550" y="10918"/>
                    <a:pt x="15550" y="7370"/>
                  </a:cubicBezTo>
                  <a:cubicBezTo>
                    <a:pt x="15550" y="3822"/>
                    <a:pt x="7870" y="0"/>
                    <a:pt x="7870" y="0"/>
                  </a:cubicBezTo>
                  <a:close/>
                </a:path>
              </a:pathLst>
            </a:custGeom>
            <a:solidFill>
              <a:srgbClr val="0317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391;p37"/>
            <p:cNvSpPr/>
            <p:nvPr/>
          </p:nvSpPr>
          <p:spPr>
            <a:xfrm>
              <a:off x="2657416" y="3209578"/>
              <a:ext cx="399348" cy="940170"/>
            </a:xfrm>
            <a:custGeom>
              <a:avLst/>
              <a:gdLst/>
              <a:ahLst/>
              <a:cxnLst/>
              <a:rect l="l" t="t" r="r" b="b"/>
              <a:pathLst>
                <a:path w="9812" h="23100" extrusionOk="0">
                  <a:moveTo>
                    <a:pt x="7287" y="0"/>
                  </a:moveTo>
                  <a:lnTo>
                    <a:pt x="310" y="5215"/>
                  </a:lnTo>
                  <a:lnTo>
                    <a:pt x="4287" y="15097"/>
                  </a:lnTo>
                  <a:lnTo>
                    <a:pt x="1" y="20014"/>
                  </a:lnTo>
                  <a:cubicBezTo>
                    <a:pt x="1" y="20014"/>
                    <a:pt x="897" y="23099"/>
                    <a:pt x="1032" y="23099"/>
                  </a:cubicBezTo>
                  <a:cubicBezTo>
                    <a:pt x="1034" y="23099"/>
                    <a:pt x="1035" y="23099"/>
                    <a:pt x="1036" y="23098"/>
                  </a:cubicBezTo>
                  <a:cubicBezTo>
                    <a:pt x="1155" y="23039"/>
                    <a:pt x="8978" y="18074"/>
                    <a:pt x="9395" y="16038"/>
                  </a:cubicBezTo>
                  <a:cubicBezTo>
                    <a:pt x="9811" y="14002"/>
                    <a:pt x="7287" y="0"/>
                    <a:pt x="7287" y="0"/>
                  </a:cubicBez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392;p37"/>
            <p:cNvSpPr/>
            <p:nvPr/>
          </p:nvSpPr>
          <p:spPr>
            <a:xfrm>
              <a:off x="1425104" y="3226997"/>
              <a:ext cx="400814" cy="942124"/>
            </a:xfrm>
            <a:custGeom>
              <a:avLst/>
              <a:gdLst/>
              <a:ahLst/>
              <a:cxnLst/>
              <a:rect l="l" t="t" r="r" b="b"/>
              <a:pathLst>
                <a:path w="9848" h="23148" extrusionOk="0">
                  <a:moveTo>
                    <a:pt x="2835" y="1"/>
                  </a:moveTo>
                  <a:cubicBezTo>
                    <a:pt x="2835" y="1"/>
                    <a:pt x="1" y="13538"/>
                    <a:pt x="418" y="15562"/>
                  </a:cubicBezTo>
                  <a:cubicBezTo>
                    <a:pt x="834" y="17610"/>
                    <a:pt x="8704" y="23087"/>
                    <a:pt x="8823" y="23146"/>
                  </a:cubicBezTo>
                  <a:cubicBezTo>
                    <a:pt x="8825" y="23147"/>
                    <a:pt x="8826" y="23148"/>
                    <a:pt x="8828" y="23148"/>
                  </a:cubicBezTo>
                  <a:cubicBezTo>
                    <a:pt x="8963" y="23148"/>
                    <a:pt x="9847" y="20063"/>
                    <a:pt x="9847" y="20063"/>
                  </a:cubicBezTo>
                  <a:lnTo>
                    <a:pt x="5561" y="15145"/>
                  </a:lnTo>
                  <a:lnTo>
                    <a:pt x="9538" y="5263"/>
                  </a:lnTo>
                  <a:lnTo>
                    <a:pt x="2835" y="1"/>
                  </a:lnTo>
                  <a:close/>
                </a:path>
              </a:pathLst>
            </a:custGeom>
            <a:solidFill>
              <a:srgbClr val="0E26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393;p37"/>
            <p:cNvSpPr/>
            <p:nvPr/>
          </p:nvSpPr>
          <p:spPr>
            <a:xfrm>
              <a:off x="1367473" y="2660053"/>
              <a:ext cx="1682009" cy="2371589"/>
            </a:xfrm>
            <a:custGeom>
              <a:avLst/>
              <a:gdLst/>
              <a:ahLst/>
              <a:cxnLst/>
              <a:rect l="l" t="t" r="r" b="b"/>
              <a:pathLst>
                <a:path w="41327" h="58270" extrusionOk="0">
                  <a:moveTo>
                    <a:pt x="17026" y="0"/>
                  </a:moveTo>
                  <a:cubicBezTo>
                    <a:pt x="17026" y="0"/>
                    <a:pt x="9489" y="2917"/>
                    <a:pt x="6930" y="4656"/>
                  </a:cubicBezTo>
                  <a:cubicBezTo>
                    <a:pt x="3524" y="6966"/>
                    <a:pt x="107" y="15717"/>
                    <a:pt x="0" y="18515"/>
                  </a:cubicBezTo>
                  <a:cubicBezTo>
                    <a:pt x="0" y="18515"/>
                    <a:pt x="4929" y="19693"/>
                    <a:pt x="9156" y="20836"/>
                  </a:cubicBezTo>
                  <a:cubicBezTo>
                    <a:pt x="9275" y="22872"/>
                    <a:pt x="9192" y="25194"/>
                    <a:pt x="8799" y="27873"/>
                  </a:cubicBezTo>
                  <a:cubicBezTo>
                    <a:pt x="8585" y="29230"/>
                    <a:pt x="6179" y="44482"/>
                    <a:pt x="5298" y="52090"/>
                  </a:cubicBezTo>
                  <a:cubicBezTo>
                    <a:pt x="5239" y="52566"/>
                    <a:pt x="6358" y="53614"/>
                    <a:pt x="6299" y="54067"/>
                  </a:cubicBezTo>
                  <a:cubicBezTo>
                    <a:pt x="6120" y="55543"/>
                    <a:pt x="5906" y="57150"/>
                    <a:pt x="6096" y="57436"/>
                  </a:cubicBezTo>
                  <a:cubicBezTo>
                    <a:pt x="6346" y="57817"/>
                    <a:pt x="13299" y="58270"/>
                    <a:pt x="21443" y="58270"/>
                  </a:cubicBezTo>
                  <a:cubicBezTo>
                    <a:pt x="28730" y="58270"/>
                    <a:pt x="35147" y="57615"/>
                    <a:pt x="35421" y="57353"/>
                  </a:cubicBezTo>
                  <a:cubicBezTo>
                    <a:pt x="35671" y="57162"/>
                    <a:pt x="35445" y="56210"/>
                    <a:pt x="35338" y="54531"/>
                  </a:cubicBezTo>
                  <a:cubicBezTo>
                    <a:pt x="35326" y="54186"/>
                    <a:pt x="36445" y="53305"/>
                    <a:pt x="36409" y="52924"/>
                  </a:cubicBezTo>
                  <a:cubicBezTo>
                    <a:pt x="36017" y="46613"/>
                    <a:pt x="33873" y="32183"/>
                    <a:pt x="33814" y="31326"/>
                  </a:cubicBezTo>
                  <a:cubicBezTo>
                    <a:pt x="33552" y="27218"/>
                    <a:pt x="33683" y="23813"/>
                    <a:pt x="33992" y="20967"/>
                  </a:cubicBezTo>
                  <a:cubicBezTo>
                    <a:pt x="38576" y="20265"/>
                    <a:pt x="41327" y="15955"/>
                    <a:pt x="41327" y="15955"/>
                  </a:cubicBezTo>
                  <a:cubicBezTo>
                    <a:pt x="41208" y="12633"/>
                    <a:pt x="39803" y="7489"/>
                    <a:pt x="37005" y="5715"/>
                  </a:cubicBezTo>
                  <a:cubicBezTo>
                    <a:pt x="35135" y="4037"/>
                    <a:pt x="28349" y="1263"/>
                    <a:pt x="26480" y="715"/>
                  </a:cubicBezTo>
                  <a:cubicBezTo>
                    <a:pt x="25721" y="492"/>
                    <a:pt x="25006" y="422"/>
                    <a:pt x="24298" y="422"/>
                  </a:cubicBezTo>
                  <a:cubicBezTo>
                    <a:pt x="23141" y="422"/>
                    <a:pt x="22001" y="607"/>
                    <a:pt x="20706" y="607"/>
                  </a:cubicBezTo>
                  <a:cubicBezTo>
                    <a:pt x="19621" y="607"/>
                    <a:pt x="18427" y="477"/>
                    <a:pt x="170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394;p37"/>
            <p:cNvSpPr/>
            <p:nvPr/>
          </p:nvSpPr>
          <p:spPr>
            <a:xfrm>
              <a:off x="2053022" y="2400797"/>
              <a:ext cx="384615" cy="318925"/>
            </a:xfrm>
            <a:custGeom>
              <a:avLst/>
              <a:gdLst/>
              <a:ahLst/>
              <a:cxnLst/>
              <a:rect l="l" t="t" r="r" b="b"/>
              <a:pathLst>
                <a:path w="9450" h="7836" extrusionOk="0">
                  <a:moveTo>
                    <a:pt x="587" y="1"/>
                  </a:moveTo>
                  <a:lnTo>
                    <a:pt x="587" y="1"/>
                  </a:lnTo>
                  <a:cubicBezTo>
                    <a:pt x="599" y="1477"/>
                    <a:pt x="492" y="4513"/>
                    <a:pt x="182" y="6370"/>
                  </a:cubicBezTo>
                  <a:cubicBezTo>
                    <a:pt x="0" y="7389"/>
                    <a:pt x="2797" y="7835"/>
                    <a:pt x="5353" y="7835"/>
                  </a:cubicBezTo>
                  <a:cubicBezTo>
                    <a:pt x="7485" y="7835"/>
                    <a:pt x="9449" y="7525"/>
                    <a:pt x="9374" y="6978"/>
                  </a:cubicBezTo>
                  <a:cubicBezTo>
                    <a:pt x="9255" y="6644"/>
                    <a:pt x="8909" y="2549"/>
                    <a:pt x="9016" y="382"/>
                  </a:cubicBezTo>
                  <a:lnTo>
                    <a:pt x="5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395;p37"/>
            <p:cNvSpPr/>
            <p:nvPr/>
          </p:nvSpPr>
          <p:spPr>
            <a:xfrm>
              <a:off x="2076873" y="2363963"/>
              <a:ext cx="343142" cy="217135"/>
            </a:xfrm>
            <a:custGeom>
              <a:avLst/>
              <a:gdLst/>
              <a:ahLst/>
              <a:cxnLst/>
              <a:rect l="l" t="t" r="r" b="b"/>
              <a:pathLst>
                <a:path w="8431" h="5335" extrusionOk="0">
                  <a:moveTo>
                    <a:pt x="8430" y="1"/>
                  </a:moveTo>
                  <a:lnTo>
                    <a:pt x="1" y="906"/>
                  </a:lnTo>
                  <a:cubicBezTo>
                    <a:pt x="1" y="906"/>
                    <a:pt x="72" y="1441"/>
                    <a:pt x="13" y="2382"/>
                  </a:cubicBezTo>
                  <a:cubicBezTo>
                    <a:pt x="13" y="2382"/>
                    <a:pt x="2525" y="5335"/>
                    <a:pt x="4311" y="5335"/>
                  </a:cubicBezTo>
                  <a:cubicBezTo>
                    <a:pt x="6097" y="5335"/>
                    <a:pt x="8395" y="2596"/>
                    <a:pt x="8395" y="2596"/>
                  </a:cubicBezTo>
                  <a:cubicBezTo>
                    <a:pt x="8395" y="2596"/>
                    <a:pt x="8347" y="775"/>
                    <a:pt x="8430" y="1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396;p37"/>
            <p:cNvSpPr/>
            <p:nvPr/>
          </p:nvSpPr>
          <p:spPr>
            <a:xfrm>
              <a:off x="2493640" y="1956032"/>
              <a:ext cx="179528" cy="223443"/>
            </a:xfrm>
            <a:custGeom>
              <a:avLst/>
              <a:gdLst/>
              <a:ahLst/>
              <a:cxnLst/>
              <a:rect l="l" t="t" r="r" b="b"/>
              <a:pathLst>
                <a:path w="4411" h="5490" extrusionOk="0">
                  <a:moveTo>
                    <a:pt x="2769" y="0"/>
                  </a:moveTo>
                  <a:cubicBezTo>
                    <a:pt x="2657" y="0"/>
                    <a:pt x="2540" y="11"/>
                    <a:pt x="2417" y="34"/>
                  </a:cubicBezTo>
                  <a:cubicBezTo>
                    <a:pt x="1215" y="273"/>
                    <a:pt x="405" y="1035"/>
                    <a:pt x="203" y="2559"/>
                  </a:cubicBezTo>
                  <a:cubicBezTo>
                    <a:pt x="0" y="4094"/>
                    <a:pt x="762" y="4904"/>
                    <a:pt x="1691" y="5380"/>
                  </a:cubicBezTo>
                  <a:cubicBezTo>
                    <a:pt x="1833" y="5455"/>
                    <a:pt x="1976" y="5489"/>
                    <a:pt x="2117" y="5489"/>
                  </a:cubicBezTo>
                  <a:cubicBezTo>
                    <a:pt x="3105" y="5489"/>
                    <a:pt x="4040" y="3818"/>
                    <a:pt x="4227" y="2475"/>
                  </a:cubicBezTo>
                  <a:cubicBezTo>
                    <a:pt x="4411" y="1081"/>
                    <a:pt x="3868" y="0"/>
                    <a:pt x="2769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397;p37"/>
            <p:cNvSpPr/>
            <p:nvPr/>
          </p:nvSpPr>
          <p:spPr>
            <a:xfrm>
              <a:off x="2572150" y="1956113"/>
              <a:ext cx="78999" cy="49817"/>
            </a:xfrm>
            <a:custGeom>
              <a:avLst/>
              <a:gdLst/>
              <a:ahLst/>
              <a:cxnLst/>
              <a:rect l="l" t="t" r="r" b="b"/>
              <a:pathLst>
                <a:path w="1941" h="1224" extrusionOk="0">
                  <a:moveTo>
                    <a:pt x="820" y="0"/>
                  </a:moveTo>
                  <a:cubicBezTo>
                    <a:pt x="433" y="0"/>
                    <a:pt x="155" y="140"/>
                    <a:pt x="155" y="140"/>
                  </a:cubicBezTo>
                  <a:lnTo>
                    <a:pt x="0" y="1223"/>
                  </a:lnTo>
                  <a:cubicBezTo>
                    <a:pt x="222" y="536"/>
                    <a:pt x="784" y="318"/>
                    <a:pt x="1254" y="318"/>
                  </a:cubicBezTo>
                  <a:cubicBezTo>
                    <a:pt x="1565" y="318"/>
                    <a:pt x="1836" y="414"/>
                    <a:pt x="1941" y="533"/>
                  </a:cubicBezTo>
                  <a:cubicBezTo>
                    <a:pt x="1941" y="533"/>
                    <a:pt x="1715" y="116"/>
                    <a:pt x="1072" y="21"/>
                  </a:cubicBezTo>
                  <a:cubicBezTo>
                    <a:pt x="984" y="6"/>
                    <a:pt x="900" y="0"/>
                    <a:pt x="820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398;p37"/>
            <p:cNvSpPr/>
            <p:nvPr/>
          </p:nvSpPr>
          <p:spPr>
            <a:xfrm>
              <a:off x="1852779" y="1956520"/>
              <a:ext cx="179080" cy="223443"/>
            </a:xfrm>
            <a:custGeom>
              <a:avLst/>
              <a:gdLst/>
              <a:ahLst/>
              <a:cxnLst/>
              <a:rect l="l" t="t" r="r" b="b"/>
              <a:pathLst>
                <a:path w="4400" h="5490" extrusionOk="0">
                  <a:moveTo>
                    <a:pt x="1625" y="0"/>
                  </a:moveTo>
                  <a:cubicBezTo>
                    <a:pt x="544" y="0"/>
                    <a:pt x="1" y="1081"/>
                    <a:pt x="185" y="2475"/>
                  </a:cubicBezTo>
                  <a:cubicBezTo>
                    <a:pt x="372" y="3818"/>
                    <a:pt x="1306" y="5489"/>
                    <a:pt x="2294" y="5489"/>
                  </a:cubicBezTo>
                  <a:cubicBezTo>
                    <a:pt x="2436" y="5489"/>
                    <a:pt x="2579" y="5455"/>
                    <a:pt x="2721" y="5380"/>
                  </a:cubicBezTo>
                  <a:cubicBezTo>
                    <a:pt x="3638" y="4904"/>
                    <a:pt x="4400" y="4094"/>
                    <a:pt x="4209" y="2570"/>
                  </a:cubicBezTo>
                  <a:cubicBezTo>
                    <a:pt x="3995" y="1034"/>
                    <a:pt x="3197" y="284"/>
                    <a:pt x="1971" y="34"/>
                  </a:cubicBezTo>
                  <a:cubicBezTo>
                    <a:pt x="1850" y="11"/>
                    <a:pt x="1735" y="0"/>
                    <a:pt x="1625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399;p37"/>
            <p:cNvSpPr/>
            <p:nvPr/>
          </p:nvSpPr>
          <p:spPr>
            <a:xfrm>
              <a:off x="1874798" y="1956764"/>
              <a:ext cx="79039" cy="49613"/>
            </a:xfrm>
            <a:custGeom>
              <a:avLst/>
              <a:gdLst/>
              <a:ahLst/>
              <a:cxnLst/>
              <a:rect l="l" t="t" r="r" b="b"/>
              <a:pathLst>
                <a:path w="1942" h="1219" extrusionOk="0">
                  <a:moveTo>
                    <a:pt x="1099" y="0"/>
                  </a:moveTo>
                  <a:cubicBezTo>
                    <a:pt x="1026" y="0"/>
                    <a:pt x="949" y="5"/>
                    <a:pt x="870" y="16"/>
                  </a:cubicBezTo>
                  <a:cubicBezTo>
                    <a:pt x="227" y="124"/>
                    <a:pt x="1" y="540"/>
                    <a:pt x="1" y="540"/>
                  </a:cubicBezTo>
                  <a:cubicBezTo>
                    <a:pt x="107" y="420"/>
                    <a:pt x="383" y="321"/>
                    <a:pt x="699" y="321"/>
                  </a:cubicBezTo>
                  <a:cubicBezTo>
                    <a:pt x="1167" y="321"/>
                    <a:pt x="1722" y="537"/>
                    <a:pt x="1942" y="1219"/>
                  </a:cubicBezTo>
                  <a:lnTo>
                    <a:pt x="1787" y="136"/>
                  </a:lnTo>
                  <a:cubicBezTo>
                    <a:pt x="1787" y="136"/>
                    <a:pt x="1491" y="0"/>
                    <a:pt x="1099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400;p37"/>
            <p:cNvSpPr/>
            <p:nvPr/>
          </p:nvSpPr>
          <p:spPr>
            <a:xfrm>
              <a:off x="1948953" y="1581881"/>
              <a:ext cx="628530" cy="659544"/>
            </a:xfrm>
            <a:custGeom>
              <a:avLst/>
              <a:gdLst/>
              <a:ahLst/>
              <a:cxnLst/>
              <a:rect l="l" t="t" r="r" b="b"/>
              <a:pathLst>
                <a:path w="15443" h="16205" extrusionOk="0">
                  <a:moveTo>
                    <a:pt x="7728" y="0"/>
                  </a:moveTo>
                  <a:cubicBezTo>
                    <a:pt x="3453" y="0"/>
                    <a:pt x="1" y="2750"/>
                    <a:pt x="1" y="8477"/>
                  </a:cubicBezTo>
                  <a:cubicBezTo>
                    <a:pt x="1" y="12752"/>
                    <a:pt x="3453" y="16204"/>
                    <a:pt x="7728" y="16204"/>
                  </a:cubicBezTo>
                  <a:cubicBezTo>
                    <a:pt x="11990" y="16204"/>
                    <a:pt x="15443" y="12752"/>
                    <a:pt x="15443" y="8477"/>
                  </a:cubicBezTo>
                  <a:cubicBezTo>
                    <a:pt x="15443" y="2870"/>
                    <a:pt x="11978" y="0"/>
                    <a:pt x="7728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401;p37"/>
            <p:cNvSpPr/>
            <p:nvPr/>
          </p:nvSpPr>
          <p:spPr>
            <a:xfrm>
              <a:off x="1947976" y="1926891"/>
              <a:ext cx="629507" cy="577777"/>
            </a:xfrm>
            <a:custGeom>
              <a:avLst/>
              <a:gdLst/>
              <a:ahLst/>
              <a:cxnLst/>
              <a:rect l="l" t="t" r="r" b="b"/>
              <a:pathLst>
                <a:path w="15467" h="14196" extrusionOk="0">
                  <a:moveTo>
                    <a:pt x="15467" y="0"/>
                  </a:moveTo>
                  <a:lnTo>
                    <a:pt x="1" y="24"/>
                  </a:lnTo>
                  <a:cubicBezTo>
                    <a:pt x="1" y="4156"/>
                    <a:pt x="1" y="7608"/>
                    <a:pt x="1584" y="9859"/>
                  </a:cubicBezTo>
                  <a:cubicBezTo>
                    <a:pt x="2489" y="11156"/>
                    <a:pt x="4775" y="13419"/>
                    <a:pt x="6537" y="14038"/>
                  </a:cubicBezTo>
                  <a:cubicBezTo>
                    <a:pt x="6813" y="14132"/>
                    <a:pt x="7390" y="14196"/>
                    <a:pt x="7901" y="14196"/>
                  </a:cubicBezTo>
                  <a:cubicBezTo>
                    <a:pt x="8228" y="14196"/>
                    <a:pt x="8528" y="14170"/>
                    <a:pt x="8704" y="14109"/>
                  </a:cubicBezTo>
                  <a:cubicBezTo>
                    <a:pt x="10490" y="13514"/>
                    <a:pt x="12943" y="11192"/>
                    <a:pt x="13895" y="9847"/>
                  </a:cubicBezTo>
                  <a:cubicBezTo>
                    <a:pt x="15467" y="7597"/>
                    <a:pt x="15467" y="4144"/>
                    <a:pt x="154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402;p37"/>
            <p:cNvSpPr/>
            <p:nvPr/>
          </p:nvSpPr>
          <p:spPr>
            <a:xfrm>
              <a:off x="2346794" y="2016511"/>
              <a:ext cx="137647" cy="28287"/>
            </a:xfrm>
            <a:custGeom>
              <a:avLst/>
              <a:gdLst/>
              <a:ahLst/>
              <a:cxnLst/>
              <a:rect l="l" t="t" r="r" b="b"/>
              <a:pathLst>
                <a:path w="3382" h="695" extrusionOk="0">
                  <a:moveTo>
                    <a:pt x="2477" y="1"/>
                  </a:moveTo>
                  <a:cubicBezTo>
                    <a:pt x="2191" y="25"/>
                    <a:pt x="1918" y="37"/>
                    <a:pt x="1656" y="84"/>
                  </a:cubicBezTo>
                  <a:cubicBezTo>
                    <a:pt x="1382" y="120"/>
                    <a:pt x="1120" y="168"/>
                    <a:pt x="846" y="239"/>
                  </a:cubicBezTo>
                  <a:cubicBezTo>
                    <a:pt x="584" y="322"/>
                    <a:pt x="334" y="406"/>
                    <a:pt x="72" y="513"/>
                  </a:cubicBezTo>
                  <a:cubicBezTo>
                    <a:pt x="36" y="537"/>
                    <a:pt x="1" y="584"/>
                    <a:pt x="36" y="620"/>
                  </a:cubicBezTo>
                  <a:cubicBezTo>
                    <a:pt x="46" y="670"/>
                    <a:pt x="89" y="695"/>
                    <a:pt x="138" y="695"/>
                  </a:cubicBezTo>
                  <a:cubicBezTo>
                    <a:pt x="147" y="695"/>
                    <a:pt x="157" y="694"/>
                    <a:pt x="167" y="692"/>
                  </a:cubicBezTo>
                  <a:cubicBezTo>
                    <a:pt x="405" y="620"/>
                    <a:pt x="667" y="549"/>
                    <a:pt x="929" y="501"/>
                  </a:cubicBezTo>
                  <a:cubicBezTo>
                    <a:pt x="1179" y="453"/>
                    <a:pt x="1441" y="394"/>
                    <a:pt x="1703" y="358"/>
                  </a:cubicBezTo>
                  <a:cubicBezTo>
                    <a:pt x="1965" y="334"/>
                    <a:pt x="2215" y="299"/>
                    <a:pt x="2489" y="287"/>
                  </a:cubicBezTo>
                  <a:cubicBezTo>
                    <a:pt x="2751" y="263"/>
                    <a:pt x="3013" y="263"/>
                    <a:pt x="3275" y="263"/>
                  </a:cubicBezTo>
                  <a:cubicBezTo>
                    <a:pt x="3334" y="263"/>
                    <a:pt x="3382" y="215"/>
                    <a:pt x="3382" y="168"/>
                  </a:cubicBezTo>
                  <a:cubicBezTo>
                    <a:pt x="3382" y="108"/>
                    <a:pt x="3346" y="61"/>
                    <a:pt x="3287" y="49"/>
                  </a:cubicBezTo>
                  <a:cubicBezTo>
                    <a:pt x="3025" y="25"/>
                    <a:pt x="2739" y="1"/>
                    <a:pt x="2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3403;p37"/>
            <p:cNvSpPr/>
            <p:nvPr/>
          </p:nvSpPr>
          <p:spPr>
            <a:xfrm>
              <a:off x="2023596" y="2020541"/>
              <a:ext cx="137159" cy="19780"/>
            </a:xfrm>
            <a:custGeom>
              <a:avLst/>
              <a:gdLst/>
              <a:ahLst/>
              <a:cxnLst/>
              <a:rect l="l" t="t" r="r" b="b"/>
              <a:pathLst>
                <a:path w="3370" h="486" extrusionOk="0">
                  <a:moveTo>
                    <a:pt x="1280" y="0"/>
                  </a:moveTo>
                  <a:cubicBezTo>
                    <a:pt x="1143" y="0"/>
                    <a:pt x="1006" y="3"/>
                    <a:pt x="869" y="9"/>
                  </a:cubicBezTo>
                  <a:cubicBezTo>
                    <a:pt x="607" y="21"/>
                    <a:pt x="334" y="69"/>
                    <a:pt x="72" y="128"/>
                  </a:cubicBezTo>
                  <a:cubicBezTo>
                    <a:pt x="24" y="128"/>
                    <a:pt x="0" y="188"/>
                    <a:pt x="0" y="235"/>
                  </a:cubicBezTo>
                  <a:cubicBezTo>
                    <a:pt x="0" y="283"/>
                    <a:pt x="36" y="319"/>
                    <a:pt x="95" y="319"/>
                  </a:cubicBezTo>
                  <a:cubicBezTo>
                    <a:pt x="369" y="307"/>
                    <a:pt x="619" y="283"/>
                    <a:pt x="893" y="283"/>
                  </a:cubicBezTo>
                  <a:cubicBezTo>
                    <a:pt x="1155" y="283"/>
                    <a:pt x="1405" y="283"/>
                    <a:pt x="1679" y="295"/>
                  </a:cubicBezTo>
                  <a:cubicBezTo>
                    <a:pt x="1941" y="307"/>
                    <a:pt x="2203" y="343"/>
                    <a:pt x="2465" y="366"/>
                  </a:cubicBezTo>
                  <a:cubicBezTo>
                    <a:pt x="2715" y="402"/>
                    <a:pt x="2989" y="438"/>
                    <a:pt x="3239" y="485"/>
                  </a:cubicBezTo>
                  <a:cubicBezTo>
                    <a:pt x="3298" y="485"/>
                    <a:pt x="3358" y="462"/>
                    <a:pt x="3346" y="426"/>
                  </a:cubicBezTo>
                  <a:cubicBezTo>
                    <a:pt x="3370" y="366"/>
                    <a:pt x="3346" y="307"/>
                    <a:pt x="3286" y="295"/>
                  </a:cubicBezTo>
                  <a:cubicBezTo>
                    <a:pt x="3024" y="200"/>
                    <a:pt x="2762" y="140"/>
                    <a:pt x="2489" y="104"/>
                  </a:cubicBezTo>
                  <a:cubicBezTo>
                    <a:pt x="2227" y="57"/>
                    <a:pt x="1965" y="21"/>
                    <a:pt x="1691" y="9"/>
                  </a:cubicBezTo>
                  <a:cubicBezTo>
                    <a:pt x="1554" y="3"/>
                    <a:pt x="1417" y="0"/>
                    <a:pt x="12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3404;p37"/>
            <p:cNvSpPr/>
            <p:nvPr/>
          </p:nvSpPr>
          <p:spPr>
            <a:xfrm>
              <a:off x="2191728" y="2273977"/>
              <a:ext cx="142979" cy="31909"/>
            </a:xfrm>
            <a:custGeom>
              <a:avLst/>
              <a:gdLst/>
              <a:ahLst/>
              <a:cxnLst/>
              <a:rect l="l" t="t" r="r" b="b"/>
              <a:pathLst>
                <a:path w="3513" h="784" extrusionOk="0">
                  <a:moveTo>
                    <a:pt x="1818" y="0"/>
                  </a:moveTo>
                  <a:cubicBezTo>
                    <a:pt x="1245" y="0"/>
                    <a:pt x="655" y="66"/>
                    <a:pt x="405" y="188"/>
                  </a:cubicBezTo>
                  <a:cubicBezTo>
                    <a:pt x="1" y="402"/>
                    <a:pt x="1298" y="783"/>
                    <a:pt x="1739" y="783"/>
                  </a:cubicBezTo>
                  <a:cubicBezTo>
                    <a:pt x="2203" y="783"/>
                    <a:pt x="3513" y="438"/>
                    <a:pt x="3096" y="188"/>
                  </a:cubicBezTo>
                  <a:cubicBezTo>
                    <a:pt x="2893" y="60"/>
                    <a:pt x="2363" y="0"/>
                    <a:pt x="1818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405;p37"/>
            <p:cNvSpPr/>
            <p:nvPr/>
          </p:nvSpPr>
          <p:spPr>
            <a:xfrm>
              <a:off x="2206258" y="2424565"/>
              <a:ext cx="115385" cy="10216"/>
            </a:xfrm>
            <a:custGeom>
              <a:avLst/>
              <a:gdLst/>
              <a:ahLst/>
              <a:cxnLst/>
              <a:rect l="l" t="t" r="r" b="b"/>
              <a:pathLst>
                <a:path w="2835" h="251" extrusionOk="0">
                  <a:moveTo>
                    <a:pt x="1382" y="0"/>
                  </a:moveTo>
                  <a:cubicBezTo>
                    <a:pt x="1013" y="0"/>
                    <a:pt x="1" y="131"/>
                    <a:pt x="346" y="238"/>
                  </a:cubicBezTo>
                  <a:cubicBezTo>
                    <a:pt x="346" y="238"/>
                    <a:pt x="906" y="155"/>
                    <a:pt x="1370" y="155"/>
                  </a:cubicBezTo>
                  <a:cubicBezTo>
                    <a:pt x="1834" y="155"/>
                    <a:pt x="2501" y="250"/>
                    <a:pt x="2501" y="250"/>
                  </a:cubicBezTo>
                  <a:cubicBezTo>
                    <a:pt x="2835" y="155"/>
                    <a:pt x="1775" y="12"/>
                    <a:pt x="1382" y="0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406;p37"/>
            <p:cNvSpPr/>
            <p:nvPr/>
          </p:nvSpPr>
          <p:spPr>
            <a:xfrm>
              <a:off x="2151028" y="2349067"/>
              <a:ext cx="225844" cy="30077"/>
            </a:xfrm>
            <a:custGeom>
              <a:avLst/>
              <a:gdLst/>
              <a:ahLst/>
              <a:cxnLst/>
              <a:rect l="l" t="t" r="r" b="b"/>
              <a:pathLst>
                <a:path w="5549" h="739" extrusionOk="0">
                  <a:moveTo>
                    <a:pt x="2311" y="1"/>
                  </a:moveTo>
                  <a:cubicBezTo>
                    <a:pt x="1737" y="1"/>
                    <a:pt x="1046" y="324"/>
                    <a:pt x="490" y="324"/>
                  </a:cubicBezTo>
                  <a:cubicBezTo>
                    <a:pt x="310" y="324"/>
                    <a:pt x="144" y="290"/>
                    <a:pt x="1" y="200"/>
                  </a:cubicBezTo>
                  <a:lnTo>
                    <a:pt x="1" y="200"/>
                  </a:lnTo>
                  <a:cubicBezTo>
                    <a:pt x="282" y="526"/>
                    <a:pt x="1696" y="739"/>
                    <a:pt x="3033" y="739"/>
                  </a:cubicBezTo>
                  <a:cubicBezTo>
                    <a:pt x="4187" y="739"/>
                    <a:pt x="5284" y="581"/>
                    <a:pt x="5549" y="200"/>
                  </a:cubicBezTo>
                  <a:lnTo>
                    <a:pt x="5549" y="200"/>
                  </a:lnTo>
                  <a:cubicBezTo>
                    <a:pt x="5406" y="290"/>
                    <a:pt x="5240" y="324"/>
                    <a:pt x="5061" y="324"/>
                  </a:cubicBezTo>
                  <a:cubicBezTo>
                    <a:pt x="4507" y="324"/>
                    <a:pt x="3822" y="1"/>
                    <a:pt x="3249" y="1"/>
                  </a:cubicBezTo>
                  <a:cubicBezTo>
                    <a:pt x="3097" y="1"/>
                    <a:pt x="2954" y="23"/>
                    <a:pt x="2822" y="81"/>
                  </a:cubicBezTo>
                  <a:lnTo>
                    <a:pt x="2739" y="81"/>
                  </a:lnTo>
                  <a:cubicBezTo>
                    <a:pt x="2608" y="23"/>
                    <a:pt x="2463" y="1"/>
                    <a:pt x="2311" y="1"/>
                  </a:cubicBez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407;p37"/>
            <p:cNvSpPr/>
            <p:nvPr/>
          </p:nvSpPr>
          <p:spPr>
            <a:xfrm>
              <a:off x="2164093" y="2364940"/>
              <a:ext cx="202116" cy="38258"/>
            </a:xfrm>
            <a:custGeom>
              <a:avLst/>
              <a:gdLst/>
              <a:ahLst/>
              <a:cxnLst/>
              <a:rect l="l" t="t" r="r" b="b"/>
              <a:pathLst>
                <a:path w="4966" h="940" extrusionOk="0">
                  <a:moveTo>
                    <a:pt x="1" y="1"/>
                  </a:moveTo>
                  <a:cubicBezTo>
                    <a:pt x="332" y="259"/>
                    <a:pt x="1409" y="931"/>
                    <a:pt x="2147" y="931"/>
                  </a:cubicBezTo>
                  <a:cubicBezTo>
                    <a:pt x="2258" y="931"/>
                    <a:pt x="2362" y="916"/>
                    <a:pt x="2454" y="882"/>
                  </a:cubicBezTo>
                  <a:cubicBezTo>
                    <a:pt x="2584" y="922"/>
                    <a:pt x="2712" y="939"/>
                    <a:pt x="2838" y="939"/>
                  </a:cubicBezTo>
                  <a:cubicBezTo>
                    <a:pt x="3651" y="939"/>
                    <a:pt x="4389" y="211"/>
                    <a:pt x="4966" y="36"/>
                  </a:cubicBezTo>
                  <a:lnTo>
                    <a:pt x="4966" y="36"/>
                  </a:lnTo>
                  <a:lnTo>
                    <a:pt x="245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D90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408;p37"/>
            <p:cNvSpPr/>
            <p:nvPr/>
          </p:nvSpPr>
          <p:spPr>
            <a:xfrm>
              <a:off x="2202880" y="2371737"/>
              <a:ext cx="114408" cy="12658"/>
            </a:xfrm>
            <a:custGeom>
              <a:avLst/>
              <a:gdLst/>
              <a:ahLst/>
              <a:cxnLst/>
              <a:rect l="l" t="t" r="r" b="b"/>
              <a:pathLst>
                <a:path w="2811" h="311" extrusionOk="0">
                  <a:moveTo>
                    <a:pt x="2810" y="0"/>
                  </a:moveTo>
                  <a:lnTo>
                    <a:pt x="2810" y="0"/>
                  </a:lnTo>
                  <a:cubicBezTo>
                    <a:pt x="2632" y="84"/>
                    <a:pt x="2370" y="131"/>
                    <a:pt x="2096" y="167"/>
                  </a:cubicBezTo>
                  <a:cubicBezTo>
                    <a:pt x="1917" y="179"/>
                    <a:pt x="1715" y="262"/>
                    <a:pt x="1524" y="262"/>
                  </a:cubicBezTo>
                  <a:cubicBezTo>
                    <a:pt x="1322" y="262"/>
                    <a:pt x="1096" y="167"/>
                    <a:pt x="893" y="143"/>
                  </a:cubicBezTo>
                  <a:cubicBezTo>
                    <a:pt x="560" y="119"/>
                    <a:pt x="251" y="72"/>
                    <a:pt x="0" y="12"/>
                  </a:cubicBezTo>
                  <a:lnTo>
                    <a:pt x="0" y="12"/>
                  </a:lnTo>
                  <a:cubicBezTo>
                    <a:pt x="1" y="12"/>
                    <a:pt x="746" y="310"/>
                    <a:pt x="1482" y="310"/>
                  </a:cubicBezTo>
                  <a:cubicBezTo>
                    <a:pt x="1496" y="310"/>
                    <a:pt x="1510" y="310"/>
                    <a:pt x="1524" y="310"/>
                  </a:cubicBezTo>
                  <a:cubicBezTo>
                    <a:pt x="2274" y="310"/>
                    <a:pt x="2810" y="0"/>
                    <a:pt x="2810" y="0"/>
                  </a:cubicBez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409;p37"/>
            <p:cNvSpPr/>
            <p:nvPr/>
          </p:nvSpPr>
          <p:spPr>
            <a:xfrm>
              <a:off x="2625914" y="3196473"/>
              <a:ext cx="88238" cy="491900"/>
            </a:xfrm>
            <a:custGeom>
              <a:avLst/>
              <a:gdLst/>
              <a:ahLst/>
              <a:cxnLst/>
              <a:rect l="l" t="t" r="r" b="b"/>
              <a:pathLst>
                <a:path w="2168" h="12086" extrusionOk="0">
                  <a:moveTo>
                    <a:pt x="1" y="1"/>
                  </a:moveTo>
                  <a:lnTo>
                    <a:pt x="453" y="7013"/>
                  </a:lnTo>
                  <a:lnTo>
                    <a:pt x="1072" y="7299"/>
                  </a:lnTo>
                  <a:lnTo>
                    <a:pt x="1370" y="12085"/>
                  </a:lnTo>
                  <a:lnTo>
                    <a:pt x="1644" y="6406"/>
                  </a:lnTo>
                  <a:lnTo>
                    <a:pt x="2168" y="6299"/>
                  </a:lnTo>
                  <a:lnTo>
                    <a:pt x="2168" y="6299"/>
                  </a:lnTo>
                  <a:lnTo>
                    <a:pt x="1191" y="64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410;p37"/>
            <p:cNvSpPr/>
            <p:nvPr/>
          </p:nvSpPr>
          <p:spPr>
            <a:xfrm>
              <a:off x="1769181" y="3196473"/>
              <a:ext cx="114408" cy="573300"/>
            </a:xfrm>
            <a:custGeom>
              <a:avLst/>
              <a:gdLst/>
              <a:ahLst/>
              <a:cxnLst/>
              <a:rect l="l" t="t" r="r" b="b"/>
              <a:pathLst>
                <a:path w="2811" h="14086" extrusionOk="0">
                  <a:moveTo>
                    <a:pt x="386" y="6230"/>
                  </a:moveTo>
                  <a:cubicBezTo>
                    <a:pt x="376" y="6230"/>
                    <a:pt x="369" y="6240"/>
                    <a:pt x="369" y="6240"/>
                  </a:cubicBezTo>
                  <a:lnTo>
                    <a:pt x="410" y="6247"/>
                  </a:lnTo>
                  <a:lnTo>
                    <a:pt x="410" y="6247"/>
                  </a:lnTo>
                  <a:cubicBezTo>
                    <a:pt x="401" y="6234"/>
                    <a:pt x="393" y="6230"/>
                    <a:pt x="386" y="6230"/>
                  </a:cubicBezTo>
                  <a:close/>
                  <a:moveTo>
                    <a:pt x="2810" y="1"/>
                  </a:moveTo>
                  <a:lnTo>
                    <a:pt x="1620" y="6478"/>
                  </a:lnTo>
                  <a:lnTo>
                    <a:pt x="410" y="6247"/>
                  </a:lnTo>
                  <a:lnTo>
                    <a:pt x="410" y="6247"/>
                  </a:lnTo>
                  <a:cubicBezTo>
                    <a:pt x="447" y="6299"/>
                    <a:pt x="498" y="6496"/>
                    <a:pt x="512" y="7168"/>
                  </a:cubicBezTo>
                  <a:cubicBezTo>
                    <a:pt x="608" y="9847"/>
                    <a:pt x="0" y="14086"/>
                    <a:pt x="0" y="14086"/>
                  </a:cubicBezTo>
                  <a:lnTo>
                    <a:pt x="1131" y="7299"/>
                  </a:lnTo>
                  <a:lnTo>
                    <a:pt x="2155" y="7299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3411;p37"/>
            <p:cNvSpPr/>
            <p:nvPr/>
          </p:nvSpPr>
          <p:spPr>
            <a:xfrm>
              <a:off x="2563888" y="2040768"/>
              <a:ext cx="37851" cy="96947"/>
            </a:xfrm>
            <a:custGeom>
              <a:avLst/>
              <a:gdLst/>
              <a:ahLst/>
              <a:cxnLst/>
              <a:rect l="l" t="t" r="r" b="b"/>
              <a:pathLst>
                <a:path w="930" h="2382" extrusionOk="0">
                  <a:moveTo>
                    <a:pt x="274" y="0"/>
                  </a:moveTo>
                  <a:lnTo>
                    <a:pt x="1" y="2382"/>
                  </a:lnTo>
                  <a:cubicBezTo>
                    <a:pt x="1" y="2382"/>
                    <a:pt x="870" y="1655"/>
                    <a:pt x="906" y="1286"/>
                  </a:cubicBezTo>
                  <a:cubicBezTo>
                    <a:pt x="929" y="917"/>
                    <a:pt x="274" y="0"/>
                    <a:pt x="274" y="0"/>
                  </a:cubicBezTo>
                  <a:close/>
                </a:path>
              </a:pathLst>
            </a:custGeom>
            <a:solidFill>
              <a:srgbClr val="FFA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3412;p37"/>
            <p:cNvSpPr/>
            <p:nvPr/>
          </p:nvSpPr>
          <p:spPr>
            <a:xfrm>
              <a:off x="1301539" y="4483026"/>
              <a:ext cx="1885590" cy="50427"/>
            </a:xfrm>
            <a:custGeom>
              <a:avLst/>
              <a:gdLst/>
              <a:ahLst/>
              <a:cxnLst/>
              <a:rect l="l" t="t" r="r" b="b"/>
              <a:pathLst>
                <a:path w="46329" h="1239" extrusionOk="0">
                  <a:moveTo>
                    <a:pt x="144" y="1"/>
                  </a:moveTo>
                  <a:cubicBezTo>
                    <a:pt x="72" y="1"/>
                    <a:pt x="1" y="84"/>
                    <a:pt x="1" y="155"/>
                  </a:cubicBezTo>
                  <a:lnTo>
                    <a:pt x="1" y="1096"/>
                  </a:lnTo>
                  <a:cubicBezTo>
                    <a:pt x="1" y="1167"/>
                    <a:pt x="72" y="1239"/>
                    <a:pt x="144" y="1239"/>
                  </a:cubicBezTo>
                  <a:lnTo>
                    <a:pt x="46173" y="1239"/>
                  </a:lnTo>
                  <a:cubicBezTo>
                    <a:pt x="46257" y="1239"/>
                    <a:pt x="46328" y="1167"/>
                    <a:pt x="46328" y="1096"/>
                  </a:cubicBezTo>
                  <a:lnTo>
                    <a:pt x="46328" y="155"/>
                  </a:lnTo>
                  <a:cubicBezTo>
                    <a:pt x="46328" y="84"/>
                    <a:pt x="46257" y="1"/>
                    <a:pt x="461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413;p37"/>
            <p:cNvSpPr/>
            <p:nvPr/>
          </p:nvSpPr>
          <p:spPr>
            <a:xfrm>
              <a:off x="2077361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414;p37"/>
            <p:cNvSpPr/>
            <p:nvPr/>
          </p:nvSpPr>
          <p:spPr>
            <a:xfrm>
              <a:off x="2366168" y="2112969"/>
              <a:ext cx="72731" cy="100814"/>
            </a:xfrm>
            <a:custGeom>
              <a:avLst/>
              <a:gdLst/>
              <a:ahLst/>
              <a:cxnLst/>
              <a:rect l="l" t="t" r="r" b="b"/>
              <a:pathLst>
                <a:path w="1787" h="2477" extrusionOk="0">
                  <a:moveTo>
                    <a:pt x="894" y="0"/>
                  </a:moveTo>
                  <a:cubicBezTo>
                    <a:pt x="406" y="0"/>
                    <a:pt x="1" y="548"/>
                    <a:pt x="1" y="1239"/>
                  </a:cubicBezTo>
                  <a:cubicBezTo>
                    <a:pt x="1" y="1917"/>
                    <a:pt x="406" y="2477"/>
                    <a:pt x="894" y="2477"/>
                  </a:cubicBezTo>
                  <a:cubicBezTo>
                    <a:pt x="1382" y="2477"/>
                    <a:pt x="1787" y="1917"/>
                    <a:pt x="1787" y="1239"/>
                  </a:cubicBezTo>
                  <a:cubicBezTo>
                    <a:pt x="1787" y="572"/>
                    <a:pt x="1382" y="12"/>
                    <a:pt x="8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415;p37"/>
            <p:cNvSpPr/>
            <p:nvPr/>
          </p:nvSpPr>
          <p:spPr>
            <a:xfrm>
              <a:off x="1929742" y="2140726"/>
              <a:ext cx="654537" cy="389499"/>
            </a:xfrm>
            <a:custGeom>
              <a:avLst/>
              <a:gdLst/>
              <a:ahLst/>
              <a:cxnLst/>
              <a:rect l="l" t="t" r="r" b="b"/>
              <a:pathLst>
                <a:path w="16082" h="9570" extrusionOk="0">
                  <a:moveTo>
                    <a:pt x="65" y="1"/>
                  </a:moveTo>
                  <a:cubicBezTo>
                    <a:pt x="0" y="1"/>
                    <a:pt x="89" y="603"/>
                    <a:pt x="615" y="2759"/>
                  </a:cubicBezTo>
                  <a:cubicBezTo>
                    <a:pt x="1782" y="7605"/>
                    <a:pt x="7259" y="9570"/>
                    <a:pt x="8224" y="9570"/>
                  </a:cubicBezTo>
                  <a:cubicBezTo>
                    <a:pt x="9188" y="9570"/>
                    <a:pt x="10462" y="8724"/>
                    <a:pt x="13141" y="6557"/>
                  </a:cubicBezTo>
                  <a:cubicBezTo>
                    <a:pt x="15820" y="4379"/>
                    <a:pt x="16082" y="735"/>
                    <a:pt x="16082" y="735"/>
                  </a:cubicBezTo>
                  <a:lnTo>
                    <a:pt x="16082" y="735"/>
                  </a:lnTo>
                  <a:cubicBezTo>
                    <a:pt x="15394" y="1695"/>
                    <a:pt x="13549" y="3294"/>
                    <a:pt x="11894" y="3294"/>
                  </a:cubicBezTo>
                  <a:cubicBezTo>
                    <a:pt x="11372" y="3294"/>
                    <a:pt x="10869" y="3135"/>
                    <a:pt x="10426" y="2747"/>
                  </a:cubicBezTo>
                  <a:cubicBezTo>
                    <a:pt x="9496" y="1926"/>
                    <a:pt x="9035" y="1527"/>
                    <a:pt x="8522" y="1527"/>
                  </a:cubicBezTo>
                  <a:cubicBezTo>
                    <a:pt x="8016" y="1527"/>
                    <a:pt x="7459" y="1914"/>
                    <a:pt x="6354" y="2664"/>
                  </a:cubicBezTo>
                  <a:cubicBezTo>
                    <a:pt x="5759" y="3071"/>
                    <a:pt x="5130" y="3239"/>
                    <a:pt x="4511" y="3239"/>
                  </a:cubicBezTo>
                  <a:cubicBezTo>
                    <a:pt x="2812" y="3239"/>
                    <a:pt x="1179" y="1982"/>
                    <a:pt x="473" y="961"/>
                  </a:cubicBezTo>
                  <a:cubicBezTo>
                    <a:pt x="473" y="961"/>
                    <a:pt x="146" y="1"/>
                    <a:pt x="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416;p37"/>
            <p:cNvSpPr/>
            <p:nvPr/>
          </p:nvSpPr>
          <p:spPr>
            <a:xfrm>
              <a:off x="2004183" y="2745807"/>
              <a:ext cx="51404" cy="251567"/>
            </a:xfrm>
            <a:custGeom>
              <a:avLst/>
              <a:gdLst/>
              <a:ahLst/>
              <a:cxnLst/>
              <a:rect l="l" t="t" r="r" b="b"/>
              <a:pathLst>
                <a:path w="1263" h="6181" fill="none" extrusionOk="0">
                  <a:moveTo>
                    <a:pt x="1" y="1"/>
                  </a:moveTo>
                  <a:cubicBezTo>
                    <a:pt x="25" y="2025"/>
                    <a:pt x="775" y="4097"/>
                    <a:pt x="1263" y="6180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417;p37"/>
            <p:cNvSpPr/>
            <p:nvPr/>
          </p:nvSpPr>
          <p:spPr>
            <a:xfrm>
              <a:off x="2428683" y="2748249"/>
              <a:ext cx="83394" cy="379446"/>
            </a:xfrm>
            <a:custGeom>
              <a:avLst/>
              <a:gdLst/>
              <a:ahLst/>
              <a:cxnLst/>
              <a:rect l="l" t="t" r="r" b="b"/>
              <a:pathLst>
                <a:path w="2049" h="9323" fill="none" extrusionOk="0">
                  <a:moveTo>
                    <a:pt x="2049" y="0"/>
                  </a:moveTo>
                  <a:cubicBezTo>
                    <a:pt x="1799" y="1489"/>
                    <a:pt x="775" y="2727"/>
                    <a:pt x="418" y="4251"/>
                  </a:cubicBezTo>
                  <a:cubicBezTo>
                    <a:pt x="1" y="6037"/>
                    <a:pt x="287" y="7561"/>
                    <a:pt x="656" y="9323"/>
                  </a:cubicBezTo>
                </a:path>
              </a:pathLst>
            </a:custGeom>
            <a:noFill/>
            <a:ln w="3875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418;p37"/>
            <p:cNvSpPr/>
            <p:nvPr/>
          </p:nvSpPr>
          <p:spPr>
            <a:xfrm>
              <a:off x="2445166" y="3074374"/>
              <a:ext cx="10704" cy="53317"/>
            </a:xfrm>
            <a:custGeom>
              <a:avLst/>
              <a:gdLst/>
              <a:ahLst/>
              <a:cxnLst/>
              <a:rect l="l" t="t" r="r" b="b"/>
              <a:pathLst>
                <a:path w="263" h="1310" fill="none" extrusionOk="0">
                  <a:moveTo>
                    <a:pt x="1" y="0"/>
                  </a:moveTo>
                  <a:lnTo>
                    <a:pt x="263" y="1310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3419;p37"/>
            <p:cNvSpPr/>
            <p:nvPr/>
          </p:nvSpPr>
          <p:spPr>
            <a:xfrm>
              <a:off x="1893723" y="1701334"/>
              <a:ext cx="707040" cy="741188"/>
            </a:xfrm>
            <a:custGeom>
              <a:avLst/>
              <a:gdLst/>
              <a:ahLst/>
              <a:cxnLst/>
              <a:rect l="l" t="t" r="r" b="b"/>
              <a:pathLst>
                <a:path w="17372" h="18211" extrusionOk="0">
                  <a:moveTo>
                    <a:pt x="9314" y="1"/>
                  </a:moveTo>
                  <a:cubicBezTo>
                    <a:pt x="8798" y="1"/>
                    <a:pt x="524" y="4459"/>
                    <a:pt x="524" y="4459"/>
                  </a:cubicBezTo>
                  <a:cubicBezTo>
                    <a:pt x="524" y="4459"/>
                    <a:pt x="0" y="11793"/>
                    <a:pt x="96" y="12662"/>
                  </a:cubicBezTo>
                  <a:cubicBezTo>
                    <a:pt x="179" y="13520"/>
                    <a:pt x="941" y="15936"/>
                    <a:pt x="941" y="15936"/>
                  </a:cubicBezTo>
                  <a:lnTo>
                    <a:pt x="4287" y="17949"/>
                  </a:lnTo>
                  <a:cubicBezTo>
                    <a:pt x="3441" y="15603"/>
                    <a:pt x="2441" y="7376"/>
                    <a:pt x="6144" y="6102"/>
                  </a:cubicBezTo>
                  <a:cubicBezTo>
                    <a:pt x="7364" y="5677"/>
                    <a:pt x="8416" y="5507"/>
                    <a:pt x="9321" y="5507"/>
                  </a:cubicBezTo>
                  <a:cubicBezTo>
                    <a:pt x="11179" y="5507"/>
                    <a:pt x="12415" y="6223"/>
                    <a:pt x="13216" y="6912"/>
                  </a:cubicBezTo>
                  <a:cubicBezTo>
                    <a:pt x="14395" y="7924"/>
                    <a:pt x="13883" y="15817"/>
                    <a:pt x="12919" y="18211"/>
                  </a:cubicBezTo>
                  <a:lnTo>
                    <a:pt x="16955" y="15044"/>
                  </a:lnTo>
                  <a:lnTo>
                    <a:pt x="17372" y="3887"/>
                  </a:lnTo>
                  <a:cubicBezTo>
                    <a:pt x="17372" y="3887"/>
                    <a:pt x="9537" y="185"/>
                    <a:pt x="9335" y="6"/>
                  </a:cubicBezTo>
                  <a:cubicBezTo>
                    <a:pt x="9331" y="3"/>
                    <a:pt x="9324" y="1"/>
                    <a:pt x="931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3420;p37"/>
            <p:cNvSpPr/>
            <p:nvPr/>
          </p:nvSpPr>
          <p:spPr>
            <a:xfrm>
              <a:off x="1790996" y="1390959"/>
              <a:ext cx="944973" cy="1381073"/>
            </a:xfrm>
            <a:custGeom>
              <a:avLst/>
              <a:gdLst/>
              <a:ahLst/>
              <a:cxnLst/>
              <a:rect l="l" t="t" r="r" b="b"/>
              <a:pathLst>
                <a:path w="23218" h="33933" extrusionOk="0">
                  <a:moveTo>
                    <a:pt x="11514" y="0"/>
                  </a:moveTo>
                  <a:cubicBezTo>
                    <a:pt x="10180" y="0"/>
                    <a:pt x="1608" y="5453"/>
                    <a:pt x="786" y="12252"/>
                  </a:cubicBezTo>
                  <a:cubicBezTo>
                    <a:pt x="0" y="19050"/>
                    <a:pt x="1786" y="27492"/>
                    <a:pt x="4763" y="33933"/>
                  </a:cubicBezTo>
                  <a:lnTo>
                    <a:pt x="5775" y="33933"/>
                  </a:lnTo>
                  <a:cubicBezTo>
                    <a:pt x="5775" y="33933"/>
                    <a:pt x="4024" y="21324"/>
                    <a:pt x="4477" y="16240"/>
                  </a:cubicBezTo>
                  <a:cubicBezTo>
                    <a:pt x="4882" y="11525"/>
                    <a:pt x="9085" y="10704"/>
                    <a:pt x="11871" y="10704"/>
                  </a:cubicBezTo>
                  <a:cubicBezTo>
                    <a:pt x="14657" y="10704"/>
                    <a:pt x="17764" y="11525"/>
                    <a:pt x="18312" y="15538"/>
                  </a:cubicBezTo>
                  <a:cubicBezTo>
                    <a:pt x="18883" y="19741"/>
                    <a:pt x="16943" y="33576"/>
                    <a:pt x="16943" y="33576"/>
                  </a:cubicBezTo>
                  <a:lnTo>
                    <a:pt x="18967" y="33933"/>
                  </a:lnTo>
                  <a:cubicBezTo>
                    <a:pt x="21277" y="27396"/>
                    <a:pt x="23217" y="17752"/>
                    <a:pt x="22205" y="12156"/>
                  </a:cubicBezTo>
                  <a:cubicBezTo>
                    <a:pt x="21134" y="6263"/>
                    <a:pt x="12859" y="0"/>
                    <a:pt x="115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3421;p37"/>
            <p:cNvSpPr/>
            <p:nvPr/>
          </p:nvSpPr>
          <p:spPr>
            <a:xfrm>
              <a:off x="1301539" y="3226997"/>
              <a:ext cx="1885590" cy="1256083"/>
            </a:xfrm>
            <a:custGeom>
              <a:avLst/>
              <a:gdLst/>
              <a:ahLst/>
              <a:cxnLst/>
              <a:rect l="l" t="t" r="r" b="b"/>
              <a:pathLst>
                <a:path w="46329" h="30862" extrusionOk="0">
                  <a:moveTo>
                    <a:pt x="441" y="1"/>
                  </a:moveTo>
                  <a:cubicBezTo>
                    <a:pt x="203" y="1"/>
                    <a:pt x="1" y="191"/>
                    <a:pt x="1" y="441"/>
                  </a:cubicBezTo>
                  <a:lnTo>
                    <a:pt x="1" y="30421"/>
                  </a:lnTo>
                  <a:cubicBezTo>
                    <a:pt x="1" y="30671"/>
                    <a:pt x="203" y="30862"/>
                    <a:pt x="441" y="30862"/>
                  </a:cubicBezTo>
                  <a:lnTo>
                    <a:pt x="45876" y="30862"/>
                  </a:lnTo>
                  <a:cubicBezTo>
                    <a:pt x="46138" y="30862"/>
                    <a:pt x="46328" y="30671"/>
                    <a:pt x="46328" y="30421"/>
                  </a:cubicBezTo>
                  <a:lnTo>
                    <a:pt x="46328" y="441"/>
                  </a:lnTo>
                  <a:cubicBezTo>
                    <a:pt x="46328" y="191"/>
                    <a:pt x="46138" y="1"/>
                    <a:pt x="4587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3422;p37"/>
            <p:cNvSpPr/>
            <p:nvPr/>
          </p:nvSpPr>
          <p:spPr>
            <a:xfrm>
              <a:off x="1092220" y="3508638"/>
              <a:ext cx="330525" cy="521367"/>
            </a:xfrm>
            <a:custGeom>
              <a:avLst/>
              <a:gdLst/>
              <a:ahLst/>
              <a:cxnLst/>
              <a:rect l="l" t="t" r="r" b="b"/>
              <a:pathLst>
                <a:path w="8121" h="12810" extrusionOk="0">
                  <a:moveTo>
                    <a:pt x="3652" y="0"/>
                  </a:moveTo>
                  <a:cubicBezTo>
                    <a:pt x="2300" y="0"/>
                    <a:pt x="1546" y="755"/>
                    <a:pt x="2001" y="2010"/>
                  </a:cubicBezTo>
                  <a:cubicBezTo>
                    <a:pt x="1882" y="2427"/>
                    <a:pt x="286" y="3380"/>
                    <a:pt x="1310" y="4404"/>
                  </a:cubicBezTo>
                  <a:cubicBezTo>
                    <a:pt x="1191" y="4701"/>
                    <a:pt x="0" y="5225"/>
                    <a:pt x="893" y="7035"/>
                  </a:cubicBezTo>
                  <a:cubicBezTo>
                    <a:pt x="393" y="8095"/>
                    <a:pt x="691" y="8976"/>
                    <a:pt x="1691" y="9749"/>
                  </a:cubicBezTo>
                  <a:cubicBezTo>
                    <a:pt x="2120" y="10071"/>
                    <a:pt x="2501" y="10952"/>
                    <a:pt x="3679" y="11952"/>
                  </a:cubicBezTo>
                  <a:cubicBezTo>
                    <a:pt x="4287" y="12476"/>
                    <a:pt x="5144" y="12809"/>
                    <a:pt x="5144" y="12809"/>
                  </a:cubicBezTo>
                  <a:lnTo>
                    <a:pt x="5120" y="8785"/>
                  </a:lnTo>
                  <a:cubicBezTo>
                    <a:pt x="6489" y="8726"/>
                    <a:pt x="7299" y="8404"/>
                    <a:pt x="7501" y="7630"/>
                  </a:cubicBezTo>
                  <a:cubicBezTo>
                    <a:pt x="7501" y="6928"/>
                    <a:pt x="5703" y="6975"/>
                    <a:pt x="5739" y="6904"/>
                  </a:cubicBezTo>
                  <a:cubicBezTo>
                    <a:pt x="6192" y="6785"/>
                    <a:pt x="7561" y="6975"/>
                    <a:pt x="7906" y="5785"/>
                  </a:cubicBezTo>
                  <a:cubicBezTo>
                    <a:pt x="8120" y="4916"/>
                    <a:pt x="6037" y="4749"/>
                    <a:pt x="5263" y="4701"/>
                  </a:cubicBezTo>
                  <a:cubicBezTo>
                    <a:pt x="5261" y="4696"/>
                    <a:pt x="5270" y="4694"/>
                    <a:pt x="5290" y="4694"/>
                  </a:cubicBezTo>
                  <a:cubicBezTo>
                    <a:pt x="5391" y="4694"/>
                    <a:pt x="5768" y="4752"/>
                    <a:pt x="6197" y="4752"/>
                  </a:cubicBezTo>
                  <a:cubicBezTo>
                    <a:pt x="6667" y="4752"/>
                    <a:pt x="7199" y="4683"/>
                    <a:pt x="7501" y="4392"/>
                  </a:cubicBezTo>
                  <a:cubicBezTo>
                    <a:pt x="7918" y="3999"/>
                    <a:pt x="7906" y="3451"/>
                    <a:pt x="7608" y="3106"/>
                  </a:cubicBezTo>
                  <a:cubicBezTo>
                    <a:pt x="7311" y="2772"/>
                    <a:pt x="5322" y="2332"/>
                    <a:pt x="5287" y="2272"/>
                  </a:cubicBezTo>
                  <a:cubicBezTo>
                    <a:pt x="5600" y="2272"/>
                    <a:pt x="5914" y="2323"/>
                    <a:pt x="6163" y="2323"/>
                  </a:cubicBezTo>
                  <a:cubicBezTo>
                    <a:pt x="6367" y="2323"/>
                    <a:pt x="6528" y="2289"/>
                    <a:pt x="6608" y="2165"/>
                  </a:cubicBezTo>
                  <a:cubicBezTo>
                    <a:pt x="7251" y="1237"/>
                    <a:pt x="6037" y="498"/>
                    <a:pt x="5061" y="224"/>
                  </a:cubicBezTo>
                  <a:cubicBezTo>
                    <a:pt x="4546" y="73"/>
                    <a:pt x="4071" y="0"/>
                    <a:pt x="36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3423;p37"/>
            <p:cNvSpPr/>
            <p:nvPr/>
          </p:nvSpPr>
          <p:spPr>
            <a:xfrm>
              <a:off x="1215296" y="3585520"/>
              <a:ext cx="92104" cy="15629"/>
            </a:xfrm>
            <a:custGeom>
              <a:avLst/>
              <a:gdLst/>
              <a:ahLst/>
              <a:cxnLst/>
              <a:rect l="l" t="t" r="r" b="b"/>
              <a:pathLst>
                <a:path w="2263" h="384" extrusionOk="0">
                  <a:moveTo>
                    <a:pt x="146" y="1"/>
                  </a:moveTo>
                  <a:cubicBezTo>
                    <a:pt x="54" y="1"/>
                    <a:pt x="1" y="2"/>
                    <a:pt x="1" y="2"/>
                  </a:cubicBezTo>
                  <a:lnTo>
                    <a:pt x="2263" y="383"/>
                  </a:lnTo>
                  <a:cubicBezTo>
                    <a:pt x="1737" y="33"/>
                    <a:pt x="557" y="1"/>
                    <a:pt x="1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3424;p37"/>
            <p:cNvSpPr/>
            <p:nvPr/>
          </p:nvSpPr>
          <p:spPr>
            <a:xfrm>
              <a:off x="1192993" y="3686821"/>
              <a:ext cx="138665" cy="15100"/>
            </a:xfrm>
            <a:custGeom>
              <a:avLst/>
              <a:gdLst/>
              <a:ahLst/>
              <a:cxnLst/>
              <a:rect l="l" t="t" r="r" b="b"/>
              <a:pathLst>
                <a:path w="3407" h="371" extrusionOk="0">
                  <a:moveTo>
                    <a:pt x="225" y="0"/>
                  </a:moveTo>
                  <a:cubicBezTo>
                    <a:pt x="84" y="0"/>
                    <a:pt x="1" y="2"/>
                    <a:pt x="1" y="2"/>
                  </a:cubicBezTo>
                  <a:lnTo>
                    <a:pt x="3406" y="371"/>
                  </a:lnTo>
                  <a:cubicBezTo>
                    <a:pt x="2582" y="32"/>
                    <a:pt x="844" y="0"/>
                    <a:pt x="2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3425;p37"/>
            <p:cNvSpPr/>
            <p:nvPr/>
          </p:nvSpPr>
          <p:spPr>
            <a:xfrm>
              <a:off x="1178951" y="3781610"/>
              <a:ext cx="146886" cy="8018"/>
            </a:xfrm>
            <a:custGeom>
              <a:avLst/>
              <a:gdLst/>
              <a:ahLst/>
              <a:cxnLst/>
              <a:rect l="l" t="t" r="r" b="b"/>
              <a:pathLst>
                <a:path w="3609" h="197" extrusionOk="0">
                  <a:moveTo>
                    <a:pt x="1526" y="0"/>
                  </a:moveTo>
                  <a:cubicBezTo>
                    <a:pt x="994" y="0"/>
                    <a:pt x="447" y="47"/>
                    <a:pt x="1" y="185"/>
                  </a:cubicBezTo>
                  <a:lnTo>
                    <a:pt x="3608" y="197"/>
                  </a:lnTo>
                  <a:cubicBezTo>
                    <a:pt x="3608" y="189"/>
                    <a:pt x="2598" y="0"/>
                    <a:pt x="15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426;p37"/>
            <p:cNvSpPr/>
            <p:nvPr/>
          </p:nvSpPr>
          <p:spPr>
            <a:xfrm>
              <a:off x="1164910" y="3863742"/>
              <a:ext cx="135734" cy="15873"/>
            </a:xfrm>
            <a:custGeom>
              <a:avLst/>
              <a:gdLst/>
              <a:ahLst/>
              <a:cxnLst/>
              <a:rect l="l" t="t" r="r" b="b"/>
              <a:pathLst>
                <a:path w="3335" h="390" extrusionOk="0">
                  <a:moveTo>
                    <a:pt x="0" y="1"/>
                  </a:moveTo>
                  <a:cubicBezTo>
                    <a:pt x="0" y="1"/>
                    <a:pt x="1606" y="389"/>
                    <a:pt x="3007" y="389"/>
                  </a:cubicBezTo>
                  <a:cubicBezTo>
                    <a:pt x="3118" y="389"/>
                    <a:pt x="3227" y="387"/>
                    <a:pt x="3334" y="382"/>
                  </a:cubicBezTo>
                  <a:lnTo>
                    <a:pt x="3334" y="6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427;p37"/>
            <p:cNvSpPr/>
            <p:nvPr/>
          </p:nvSpPr>
          <p:spPr>
            <a:xfrm>
              <a:off x="2600721" y="4533413"/>
              <a:ext cx="364428" cy="137485"/>
            </a:xfrm>
            <a:custGeom>
              <a:avLst/>
              <a:gdLst/>
              <a:ahLst/>
              <a:cxnLst/>
              <a:rect l="l" t="t" r="r" b="b"/>
              <a:pathLst>
                <a:path w="8954" h="3378" extrusionOk="0">
                  <a:moveTo>
                    <a:pt x="1" y="1"/>
                  </a:moveTo>
                  <a:cubicBezTo>
                    <a:pt x="485" y="1874"/>
                    <a:pt x="2565" y="3377"/>
                    <a:pt x="4873" y="3377"/>
                  </a:cubicBezTo>
                  <a:cubicBezTo>
                    <a:pt x="6249" y="3377"/>
                    <a:pt x="7705" y="2844"/>
                    <a:pt x="8954" y="1537"/>
                  </a:cubicBezTo>
                  <a:lnTo>
                    <a:pt x="7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428;p37"/>
            <p:cNvSpPr/>
            <p:nvPr/>
          </p:nvSpPr>
          <p:spPr>
            <a:xfrm>
              <a:off x="2649683" y="4533413"/>
              <a:ext cx="474928" cy="92877"/>
            </a:xfrm>
            <a:custGeom>
              <a:avLst/>
              <a:gdLst/>
              <a:ahLst/>
              <a:cxnLst/>
              <a:rect l="l" t="t" r="r" b="b"/>
              <a:pathLst>
                <a:path w="11669" h="2282" extrusionOk="0">
                  <a:moveTo>
                    <a:pt x="0" y="1"/>
                  </a:moveTo>
                  <a:cubicBezTo>
                    <a:pt x="0" y="1"/>
                    <a:pt x="429" y="1084"/>
                    <a:pt x="1834" y="1287"/>
                  </a:cubicBezTo>
                  <a:cubicBezTo>
                    <a:pt x="1834" y="1287"/>
                    <a:pt x="2152" y="2282"/>
                    <a:pt x="5073" y="2282"/>
                  </a:cubicBezTo>
                  <a:cubicBezTo>
                    <a:pt x="5299" y="2282"/>
                    <a:pt x="5540" y="2276"/>
                    <a:pt x="5798" y="2263"/>
                  </a:cubicBezTo>
                  <a:cubicBezTo>
                    <a:pt x="7549" y="2180"/>
                    <a:pt x="7977" y="2096"/>
                    <a:pt x="9180" y="1442"/>
                  </a:cubicBezTo>
                  <a:cubicBezTo>
                    <a:pt x="11668" y="1132"/>
                    <a:pt x="11001" y="1"/>
                    <a:pt x="110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429;p37"/>
            <p:cNvSpPr/>
            <p:nvPr/>
          </p:nvSpPr>
          <p:spPr>
            <a:xfrm>
              <a:off x="2043946" y="2952235"/>
              <a:ext cx="11640" cy="45625"/>
            </a:xfrm>
            <a:custGeom>
              <a:avLst/>
              <a:gdLst/>
              <a:ahLst/>
              <a:cxnLst/>
              <a:rect l="l" t="t" r="r" b="b"/>
              <a:pathLst>
                <a:path w="286" h="1121" fill="none" extrusionOk="0">
                  <a:moveTo>
                    <a:pt x="286" y="1120"/>
                  </a:moveTo>
                  <a:lnTo>
                    <a:pt x="0" y="1"/>
                  </a:lnTo>
                </a:path>
              </a:pathLst>
            </a:custGeom>
            <a:noFill/>
            <a:ln w="7450" cap="rnd" cmpd="sng">
              <a:solidFill>
                <a:srgbClr val="EFEFE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430;p37"/>
            <p:cNvSpPr/>
            <p:nvPr/>
          </p:nvSpPr>
          <p:spPr>
            <a:xfrm>
              <a:off x="1964459" y="3547873"/>
              <a:ext cx="589784" cy="661416"/>
            </a:xfrm>
            <a:custGeom>
              <a:avLst/>
              <a:gdLst/>
              <a:ahLst/>
              <a:cxnLst/>
              <a:rect l="l" t="t" r="r" b="b"/>
              <a:pathLst>
                <a:path w="14491" h="16251" extrusionOk="0">
                  <a:moveTo>
                    <a:pt x="7267" y="0"/>
                  </a:moveTo>
                  <a:cubicBezTo>
                    <a:pt x="7222" y="0"/>
                    <a:pt x="7177" y="12"/>
                    <a:pt x="7132" y="34"/>
                  </a:cubicBezTo>
                  <a:cubicBezTo>
                    <a:pt x="4947" y="1375"/>
                    <a:pt x="2774" y="1583"/>
                    <a:pt x="1592" y="1583"/>
                  </a:cubicBezTo>
                  <a:cubicBezTo>
                    <a:pt x="1557" y="1583"/>
                    <a:pt x="1522" y="1583"/>
                    <a:pt x="1489" y="1582"/>
                  </a:cubicBezTo>
                  <a:cubicBezTo>
                    <a:pt x="894" y="1558"/>
                    <a:pt x="524" y="1499"/>
                    <a:pt x="524" y="1499"/>
                  </a:cubicBezTo>
                  <a:cubicBezTo>
                    <a:pt x="508" y="1496"/>
                    <a:pt x="491" y="1495"/>
                    <a:pt x="474" y="1495"/>
                  </a:cubicBezTo>
                  <a:cubicBezTo>
                    <a:pt x="420" y="1495"/>
                    <a:pt x="368" y="1510"/>
                    <a:pt x="322" y="1546"/>
                  </a:cubicBezTo>
                  <a:cubicBezTo>
                    <a:pt x="263" y="1594"/>
                    <a:pt x="227" y="1666"/>
                    <a:pt x="227" y="1725"/>
                  </a:cubicBezTo>
                  <a:cubicBezTo>
                    <a:pt x="227" y="1773"/>
                    <a:pt x="1" y="6535"/>
                    <a:pt x="2680" y="11417"/>
                  </a:cubicBezTo>
                  <a:cubicBezTo>
                    <a:pt x="3513" y="12953"/>
                    <a:pt x="4846" y="14429"/>
                    <a:pt x="6942" y="16191"/>
                  </a:cubicBezTo>
                  <a:cubicBezTo>
                    <a:pt x="6990" y="16239"/>
                    <a:pt x="7049" y="16251"/>
                    <a:pt x="7109" y="16251"/>
                  </a:cubicBezTo>
                  <a:cubicBezTo>
                    <a:pt x="7168" y="16251"/>
                    <a:pt x="7204" y="16239"/>
                    <a:pt x="7263" y="16191"/>
                  </a:cubicBezTo>
                  <a:cubicBezTo>
                    <a:pt x="9276" y="14679"/>
                    <a:pt x="10692" y="13203"/>
                    <a:pt x="11585" y="11702"/>
                  </a:cubicBezTo>
                  <a:cubicBezTo>
                    <a:pt x="14431" y="6940"/>
                    <a:pt x="14491" y="2058"/>
                    <a:pt x="14491" y="1999"/>
                  </a:cubicBezTo>
                  <a:cubicBezTo>
                    <a:pt x="14491" y="1927"/>
                    <a:pt x="14455" y="1844"/>
                    <a:pt x="14395" y="1808"/>
                  </a:cubicBezTo>
                  <a:cubicBezTo>
                    <a:pt x="14349" y="1771"/>
                    <a:pt x="14302" y="1741"/>
                    <a:pt x="14250" y="1741"/>
                  </a:cubicBezTo>
                  <a:cubicBezTo>
                    <a:pt x="14236" y="1741"/>
                    <a:pt x="14220" y="1744"/>
                    <a:pt x="14205" y="1749"/>
                  </a:cubicBezTo>
                  <a:cubicBezTo>
                    <a:pt x="14205" y="1749"/>
                    <a:pt x="13776" y="1785"/>
                    <a:pt x="13121" y="1785"/>
                  </a:cubicBezTo>
                  <a:cubicBezTo>
                    <a:pt x="11871" y="1773"/>
                    <a:pt x="9454" y="1511"/>
                    <a:pt x="7418" y="46"/>
                  </a:cubicBezTo>
                  <a:cubicBezTo>
                    <a:pt x="7368" y="15"/>
                    <a:pt x="7318" y="0"/>
                    <a:pt x="7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3432;p37"/>
            <p:cNvSpPr/>
            <p:nvPr/>
          </p:nvSpPr>
          <p:spPr>
            <a:xfrm>
              <a:off x="2632711" y="2657611"/>
              <a:ext cx="401750" cy="366422"/>
            </a:xfrm>
            <a:custGeom>
              <a:avLst/>
              <a:gdLst/>
              <a:ahLst/>
              <a:cxnLst/>
              <a:rect l="l" t="t" r="r" b="b"/>
              <a:pathLst>
                <a:path w="9871" h="9003" extrusionOk="0">
                  <a:moveTo>
                    <a:pt x="7620" y="1"/>
                  </a:moveTo>
                  <a:cubicBezTo>
                    <a:pt x="6382" y="1"/>
                    <a:pt x="5394" y="1001"/>
                    <a:pt x="5394" y="2227"/>
                  </a:cubicBezTo>
                  <a:cubicBezTo>
                    <a:pt x="5394" y="2739"/>
                    <a:pt x="5572" y="3216"/>
                    <a:pt x="5846" y="3585"/>
                  </a:cubicBezTo>
                  <a:lnTo>
                    <a:pt x="2334" y="6621"/>
                  </a:lnTo>
                  <a:cubicBezTo>
                    <a:pt x="2084" y="6383"/>
                    <a:pt x="1762" y="6228"/>
                    <a:pt x="1381" y="6228"/>
                  </a:cubicBezTo>
                  <a:cubicBezTo>
                    <a:pt x="631" y="6228"/>
                    <a:pt x="0" y="6859"/>
                    <a:pt x="0" y="7621"/>
                  </a:cubicBezTo>
                  <a:cubicBezTo>
                    <a:pt x="0" y="8371"/>
                    <a:pt x="631" y="9002"/>
                    <a:pt x="1381" y="9002"/>
                  </a:cubicBezTo>
                  <a:cubicBezTo>
                    <a:pt x="2143" y="9002"/>
                    <a:pt x="2774" y="8371"/>
                    <a:pt x="2774" y="7621"/>
                  </a:cubicBezTo>
                  <a:cubicBezTo>
                    <a:pt x="2774" y="7323"/>
                    <a:pt x="2667" y="7038"/>
                    <a:pt x="2513" y="6811"/>
                  </a:cubicBezTo>
                  <a:lnTo>
                    <a:pt x="6025" y="3775"/>
                  </a:lnTo>
                  <a:cubicBezTo>
                    <a:pt x="6430" y="4192"/>
                    <a:pt x="7001" y="4466"/>
                    <a:pt x="7632" y="4466"/>
                  </a:cubicBezTo>
                  <a:cubicBezTo>
                    <a:pt x="8870" y="4466"/>
                    <a:pt x="9871" y="3466"/>
                    <a:pt x="9871" y="2227"/>
                  </a:cubicBezTo>
                  <a:cubicBezTo>
                    <a:pt x="9835" y="1001"/>
                    <a:pt x="8847" y="1"/>
                    <a:pt x="76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433;p37"/>
            <p:cNvSpPr/>
            <p:nvPr/>
          </p:nvSpPr>
          <p:spPr>
            <a:xfrm>
              <a:off x="2264418" y="4879399"/>
              <a:ext cx="914936" cy="109564"/>
            </a:xfrm>
            <a:custGeom>
              <a:avLst/>
              <a:gdLst/>
              <a:ahLst/>
              <a:cxnLst/>
              <a:rect l="l" t="t" r="r" b="b"/>
              <a:pathLst>
                <a:path w="22480" h="2692" extrusionOk="0">
                  <a:moveTo>
                    <a:pt x="1" y="1"/>
                  </a:moveTo>
                  <a:lnTo>
                    <a:pt x="1" y="2692"/>
                  </a:lnTo>
                  <a:lnTo>
                    <a:pt x="22480" y="2692"/>
                  </a:lnTo>
                  <a:lnTo>
                    <a:pt x="22480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434;p37"/>
            <p:cNvSpPr/>
            <p:nvPr/>
          </p:nvSpPr>
          <p:spPr>
            <a:xfrm>
              <a:off x="2434014" y="5036907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1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435;p37"/>
            <p:cNvSpPr/>
            <p:nvPr/>
          </p:nvSpPr>
          <p:spPr>
            <a:xfrm>
              <a:off x="2434014" y="5126079"/>
              <a:ext cx="745828" cy="54294"/>
            </a:xfrm>
            <a:custGeom>
              <a:avLst/>
              <a:gdLst/>
              <a:ahLst/>
              <a:cxnLst/>
              <a:rect l="l" t="t" r="r" b="b"/>
              <a:pathLst>
                <a:path w="18325" h="1334" extrusionOk="0">
                  <a:moveTo>
                    <a:pt x="1" y="0"/>
                  </a:moveTo>
                  <a:lnTo>
                    <a:pt x="1" y="1334"/>
                  </a:lnTo>
                  <a:lnTo>
                    <a:pt x="18324" y="1334"/>
                  </a:lnTo>
                  <a:lnTo>
                    <a:pt x="18324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436;p37"/>
            <p:cNvSpPr/>
            <p:nvPr/>
          </p:nvSpPr>
          <p:spPr>
            <a:xfrm>
              <a:off x="2689895" y="5214764"/>
              <a:ext cx="489947" cy="54782"/>
            </a:xfrm>
            <a:custGeom>
              <a:avLst/>
              <a:gdLst/>
              <a:ahLst/>
              <a:cxnLst/>
              <a:rect l="l" t="t" r="r" b="b"/>
              <a:pathLst>
                <a:path w="12038" h="1346" extrusionOk="0">
                  <a:moveTo>
                    <a:pt x="0" y="0"/>
                  </a:moveTo>
                  <a:lnTo>
                    <a:pt x="0" y="1345"/>
                  </a:lnTo>
                  <a:lnTo>
                    <a:pt x="12037" y="1345"/>
                  </a:lnTo>
                  <a:lnTo>
                    <a:pt x="12037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437;p37"/>
            <p:cNvSpPr/>
            <p:nvPr/>
          </p:nvSpPr>
          <p:spPr>
            <a:xfrm>
              <a:off x="2894859" y="2508365"/>
              <a:ext cx="94546" cy="94546"/>
            </a:xfrm>
            <a:custGeom>
              <a:avLst/>
              <a:gdLst/>
              <a:ahLst/>
              <a:cxnLst/>
              <a:rect l="l" t="t" r="r" b="b"/>
              <a:pathLst>
                <a:path w="2323" h="2323" extrusionOk="0">
                  <a:moveTo>
                    <a:pt x="1167" y="1"/>
                  </a:moveTo>
                  <a:cubicBezTo>
                    <a:pt x="524" y="1"/>
                    <a:pt x="1" y="525"/>
                    <a:pt x="1" y="1168"/>
                  </a:cubicBezTo>
                  <a:cubicBezTo>
                    <a:pt x="1" y="1811"/>
                    <a:pt x="524" y="2323"/>
                    <a:pt x="1167" y="2323"/>
                  </a:cubicBezTo>
                  <a:cubicBezTo>
                    <a:pt x="1810" y="2323"/>
                    <a:pt x="2322" y="1811"/>
                    <a:pt x="2322" y="1168"/>
                  </a:cubicBezTo>
                  <a:cubicBezTo>
                    <a:pt x="2322" y="525"/>
                    <a:pt x="1810" y="1"/>
                    <a:pt x="11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438;p37"/>
            <p:cNvSpPr/>
            <p:nvPr/>
          </p:nvSpPr>
          <p:spPr>
            <a:xfrm>
              <a:off x="-1006072" y="1271750"/>
              <a:ext cx="486039" cy="429385"/>
            </a:xfrm>
            <a:custGeom>
              <a:avLst/>
              <a:gdLst/>
              <a:ahLst/>
              <a:cxnLst/>
              <a:rect l="l" t="t" r="r" b="b"/>
              <a:pathLst>
                <a:path w="11942" h="10550" extrusionOk="0">
                  <a:moveTo>
                    <a:pt x="7370" y="0"/>
                  </a:moveTo>
                  <a:lnTo>
                    <a:pt x="0" y="10549"/>
                  </a:lnTo>
                  <a:lnTo>
                    <a:pt x="4572" y="10549"/>
                  </a:lnTo>
                  <a:lnTo>
                    <a:pt x="119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439;p37"/>
            <p:cNvSpPr/>
            <p:nvPr/>
          </p:nvSpPr>
          <p:spPr>
            <a:xfrm>
              <a:off x="-705666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440;p37"/>
            <p:cNvSpPr/>
            <p:nvPr/>
          </p:nvSpPr>
          <p:spPr>
            <a:xfrm>
              <a:off x="-405219" y="1271750"/>
              <a:ext cx="485592" cy="429385"/>
            </a:xfrm>
            <a:custGeom>
              <a:avLst/>
              <a:gdLst/>
              <a:ahLst/>
              <a:cxnLst/>
              <a:rect l="l" t="t" r="r" b="b"/>
              <a:pathLst>
                <a:path w="11931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3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441;p37"/>
            <p:cNvSpPr/>
            <p:nvPr/>
          </p:nvSpPr>
          <p:spPr>
            <a:xfrm>
              <a:off x="-105261" y="1271750"/>
              <a:ext cx="486080" cy="429385"/>
            </a:xfrm>
            <a:custGeom>
              <a:avLst/>
              <a:gdLst/>
              <a:ahLst/>
              <a:cxnLst/>
              <a:rect l="l" t="t" r="r" b="b"/>
              <a:pathLst>
                <a:path w="11943" h="10550" extrusionOk="0">
                  <a:moveTo>
                    <a:pt x="7371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442;p37"/>
            <p:cNvSpPr/>
            <p:nvPr/>
          </p:nvSpPr>
          <p:spPr>
            <a:xfrm>
              <a:off x="195186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73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443;p37"/>
            <p:cNvSpPr/>
            <p:nvPr/>
          </p:nvSpPr>
          <p:spPr>
            <a:xfrm>
              <a:off x="495633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59" y="0"/>
                  </a:moveTo>
                  <a:lnTo>
                    <a:pt x="1" y="10549"/>
                  </a:lnTo>
                  <a:lnTo>
                    <a:pt x="4561" y="10549"/>
                  </a:lnTo>
                  <a:lnTo>
                    <a:pt x="119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444;p37"/>
            <p:cNvSpPr/>
            <p:nvPr/>
          </p:nvSpPr>
          <p:spPr>
            <a:xfrm>
              <a:off x="792702" y="1271750"/>
              <a:ext cx="485103" cy="429385"/>
            </a:xfrm>
            <a:custGeom>
              <a:avLst/>
              <a:gdLst/>
              <a:ahLst/>
              <a:cxnLst/>
              <a:rect l="l" t="t" r="r" b="b"/>
              <a:pathLst>
                <a:path w="11919" h="10550" extrusionOk="0">
                  <a:moveTo>
                    <a:pt x="7346" y="0"/>
                  </a:moveTo>
                  <a:lnTo>
                    <a:pt x="0" y="10549"/>
                  </a:lnTo>
                  <a:lnTo>
                    <a:pt x="4560" y="10549"/>
                  </a:lnTo>
                  <a:lnTo>
                    <a:pt x="119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4703896"/>
      </p:ext>
    </p:extLst>
  </p:cSld>
  <p:clrMapOvr>
    <a:masterClrMapping/>
  </p:clrMapOvr>
</p:sld>
</file>

<file path=ppt/theme/theme1.xml><?xml version="1.0" encoding="utf-8"?>
<a:theme xmlns:a="http://schemas.openxmlformats.org/drawingml/2006/main" name="Cybersecurity Agency by Slidesgo">
  <a:themeElements>
    <a:clrScheme name="Simple Light">
      <a:dk1>
        <a:srgbClr val="FFFFFF"/>
      </a:dk1>
      <a:lt1>
        <a:srgbClr val="FFFFFF"/>
      </a:lt1>
      <a:dk2>
        <a:srgbClr val="140240"/>
      </a:dk2>
      <a:lt2>
        <a:srgbClr val="4F0B81"/>
      </a:lt2>
      <a:accent1>
        <a:srgbClr val="FF40E0"/>
      </a:accent1>
      <a:accent2>
        <a:srgbClr val="FF96FF"/>
      </a:accent2>
      <a:accent3>
        <a:srgbClr val="008AD7"/>
      </a:accent3>
      <a:accent4>
        <a:srgbClr val="513DDC"/>
      </a:accent4>
      <a:accent5>
        <a:srgbClr val="2F197D"/>
      </a:accent5>
      <a:accent6>
        <a:srgbClr val="2F197D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406</Words>
  <Application>Microsoft Office PowerPoint</Application>
  <PresentationFormat>On-screen Show (16:9)</PresentationFormat>
  <Paragraphs>84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Cybersecurity Agency by Slidesgo</vt:lpstr>
      <vt:lpstr>PHISHING ATTACK</vt:lpstr>
      <vt:lpstr>TABLE OF CONTENTS</vt:lpstr>
      <vt:lpstr>INTRODUCTION</vt:lpstr>
      <vt:lpstr>Types of Phishing Attacks</vt:lpstr>
      <vt:lpstr>Common Characteristics of Phishing Attempts</vt:lpstr>
      <vt:lpstr>Recognizing Phishing Emails</vt:lpstr>
      <vt:lpstr>Recognizing Phishing Websites</vt:lpstr>
      <vt:lpstr>Social Engineering Tactics</vt:lpstr>
      <vt:lpstr>Social Engineering Tactics</vt:lpstr>
      <vt:lpstr>Protecting Personal Information</vt:lpstr>
      <vt:lpstr>Case studies</vt:lpstr>
      <vt:lpstr>CASE STUDIES</vt:lpstr>
      <vt:lpstr>CASE STUDIES </vt:lpstr>
      <vt:lpstr>THANK YOU!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PHISHING ATTACK</dc:title>
  <dc:creator>DELL</dc:creator>
  <cp:lastModifiedBy>DELL</cp:lastModifiedBy>
  <cp:revision>11</cp:revision>
  <dcterms:modified xsi:type="dcterms:W3CDTF">2018-09-15T08:20:39Z</dcterms:modified>
</cp:coreProperties>
</file>